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716" r:id="rId5"/>
  </p:sldMasterIdLst>
  <p:notesMasterIdLst>
    <p:notesMasterId r:id="rId19"/>
  </p:notesMasterIdLst>
  <p:sldIdLst>
    <p:sldId id="1554" r:id="rId6"/>
    <p:sldId id="257" r:id="rId7"/>
    <p:sldId id="258" r:id="rId8"/>
    <p:sldId id="1458" r:id="rId9"/>
    <p:sldId id="260" r:id="rId10"/>
    <p:sldId id="2371" r:id="rId11"/>
    <p:sldId id="259" r:id="rId12"/>
    <p:sldId id="261" r:id="rId13"/>
    <p:sldId id="1463" r:id="rId14"/>
    <p:sldId id="2372" r:id="rId15"/>
    <p:sldId id="262" r:id="rId16"/>
    <p:sldId id="1465" r:id="rId17"/>
    <p:sldId id="1416"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679B"/>
    <a:srgbClr val="000000"/>
    <a:srgbClr val="809226"/>
    <a:srgbClr val="223485"/>
    <a:srgbClr val="AC7016"/>
    <a:srgbClr val="13532E"/>
    <a:srgbClr val="EDEDED"/>
    <a:srgbClr val="4372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381634-296D-421B-97CB-0C2428866C82}" v="85" dt="2026-10-06T12:56:32.01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Stijl, licht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56"/>
    <p:restoredTop sz="70468" autoAdjust="0"/>
  </p:normalViewPr>
  <p:slideViewPr>
    <p:cSldViewPr snapToGrid="0" snapToObjects="1" showGuides="1">
      <p:cViewPr varScale="1">
        <p:scale>
          <a:sx n="78" d="100"/>
          <a:sy n="78" d="100"/>
        </p:scale>
        <p:origin x="744" y="9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jan Hendrikx" userId="7bf0e640-5dbb-4f75-a2d3-51b178e71d5c" providerId="ADAL" clId="{90984A77-80AE-4DD8-B3AB-6F2541551FE7}"/>
    <pc:docChg chg="addSld delSld modSld sldOrd modMainMaster">
      <pc:chgData name="Wiljan Hendrikx" userId="7bf0e640-5dbb-4f75-a2d3-51b178e71d5c" providerId="ADAL" clId="{90984A77-80AE-4DD8-B3AB-6F2541551FE7}" dt="2026-10-06T12:56:32.011" v="84" actId="403"/>
      <pc:docMkLst>
        <pc:docMk/>
      </pc:docMkLst>
      <pc:sldChg chg="add setBg">
        <pc:chgData name="Wiljan Hendrikx" userId="7bf0e640-5dbb-4f75-a2d3-51b178e71d5c" providerId="ADAL" clId="{90984A77-80AE-4DD8-B3AB-6F2541551FE7}" dt="2026-10-06T10:08:07.129" v="23"/>
        <pc:sldMkLst>
          <pc:docMk/>
          <pc:sldMk cId="0" sldId="257"/>
        </pc:sldMkLst>
      </pc:sldChg>
      <pc:sldChg chg="modSp add setBg">
        <pc:chgData name="Wiljan Hendrikx" userId="7bf0e640-5dbb-4f75-a2d3-51b178e71d5c" providerId="ADAL" clId="{90984A77-80AE-4DD8-B3AB-6F2541551FE7}" dt="2026-10-06T10:18:33.162" v="26"/>
        <pc:sldMkLst>
          <pc:docMk/>
          <pc:sldMk cId="0" sldId="258"/>
        </pc:sldMkLst>
        <pc:spChg chg="mod">
          <ac:chgData name="Wiljan Hendrikx" userId="7bf0e640-5dbb-4f75-a2d3-51b178e71d5c" providerId="ADAL" clId="{90984A77-80AE-4DD8-B3AB-6F2541551FE7}" dt="2026-10-06T10:18:33.162" v="26"/>
          <ac:spMkLst>
            <pc:docMk/>
            <pc:sldMk cId="0" sldId="258"/>
            <ac:spMk id="7" creationId="{00000000-0000-0000-0000-000000000000}"/>
          </ac:spMkLst>
        </pc:spChg>
      </pc:sldChg>
      <pc:sldChg chg="addSp modSp add ord setBg">
        <pc:chgData name="Wiljan Hendrikx" userId="7bf0e640-5dbb-4f75-a2d3-51b178e71d5c" providerId="ADAL" clId="{90984A77-80AE-4DD8-B3AB-6F2541551FE7}" dt="2026-10-06T12:49:03.302" v="80"/>
        <pc:sldMkLst>
          <pc:docMk/>
          <pc:sldMk cId="0" sldId="259"/>
        </pc:sldMkLst>
        <pc:picChg chg="add">
          <ac:chgData name="Wiljan Hendrikx" userId="7bf0e640-5dbb-4f75-a2d3-51b178e71d5c" providerId="ADAL" clId="{90984A77-80AE-4DD8-B3AB-6F2541551FE7}" dt="2026-10-06T12:38:51.756" v="79"/>
          <ac:picMkLst>
            <pc:docMk/>
            <pc:sldMk cId="0" sldId="259"/>
            <ac:picMk id="12" creationId="{C77584C1-8873-6DA3-4A62-F99C754C8040}"/>
          </ac:picMkLst>
        </pc:picChg>
        <pc:picChg chg="mod">
          <ac:chgData name="Wiljan Hendrikx" userId="7bf0e640-5dbb-4f75-a2d3-51b178e71d5c" providerId="ADAL" clId="{90984A77-80AE-4DD8-B3AB-6F2541551FE7}" dt="2026-10-06T12:49:03.302" v="80"/>
          <ac:picMkLst>
            <pc:docMk/>
            <pc:sldMk cId="0" sldId="259"/>
            <ac:picMk id="18" creationId="{161282F0-8083-256E-0639-15D1C03A956F}"/>
          </ac:picMkLst>
        </pc:picChg>
      </pc:sldChg>
      <pc:sldChg chg="modSp add ord setBg">
        <pc:chgData name="Wiljan Hendrikx" userId="7bf0e640-5dbb-4f75-a2d3-51b178e71d5c" providerId="ADAL" clId="{90984A77-80AE-4DD8-B3AB-6F2541551FE7}" dt="2026-10-06T12:55:38.603" v="81"/>
        <pc:sldMkLst>
          <pc:docMk/>
          <pc:sldMk cId="0" sldId="260"/>
        </pc:sldMkLst>
        <pc:graphicFrameChg chg="mod">
          <ac:chgData name="Wiljan Hendrikx" userId="7bf0e640-5dbb-4f75-a2d3-51b178e71d5c" providerId="ADAL" clId="{90984A77-80AE-4DD8-B3AB-6F2541551FE7}" dt="2026-10-06T11:52:42.894" v="63"/>
          <ac:graphicFrameMkLst>
            <pc:docMk/>
            <pc:sldMk cId="0" sldId="260"/>
            <ac:graphicFrameMk id="27" creationId="{6EB9E0B4-A2BB-A326-FEA7-BB1ED967528E}"/>
          </ac:graphicFrameMkLst>
        </pc:graphicFrameChg>
      </pc:sldChg>
      <pc:sldChg chg="add ord setBg">
        <pc:chgData name="Wiljan Hendrikx" userId="7bf0e640-5dbb-4f75-a2d3-51b178e71d5c" providerId="ADAL" clId="{90984A77-80AE-4DD8-B3AB-6F2541551FE7}" dt="2026-10-06T12:22:08.817" v="68"/>
        <pc:sldMkLst>
          <pc:docMk/>
          <pc:sldMk cId="0" sldId="261"/>
        </pc:sldMkLst>
      </pc:sldChg>
      <pc:sldChg chg="modSp add ord setBg">
        <pc:chgData name="Wiljan Hendrikx" userId="7bf0e640-5dbb-4f75-a2d3-51b178e71d5c" providerId="ADAL" clId="{90984A77-80AE-4DD8-B3AB-6F2541551FE7}" dt="2026-10-06T12:19:29.657" v="67"/>
        <pc:sldMkLst>
          <pc:docMk/>
          <pc:sldMk cId="0" sldId="262"/>
        </pc:sldMkLst>
        <pc:spChg chg="mod">
          <ac:chgData name="Wiljan Hendrikx" userId="7bf0e640-5dbb-4f75-a2d3-51b178e71d5c" providerId="ADAL" clId="{90984A77-80AE-4DD8-B3AB-6F2541551FE7}" dt="2026-10-06T12:17:01.103" v="66"/>
          <ac:spMkLst>
            <pc:docMk/>
            <pc:sldMk cId="0" sldId="262"/>
            <ac:spMk id="4" creationId="{00000000-0000-0000-0000-000000000000}"/>
          </ac:spMkLst>
        </pc:spChg>
      </pc:sldChg>
      <pc:sldChg chg="add setBg">
        <pc:chgData name="Wiljan Hendrikx" userId="7bf0e640-5dbb-4f75-a2d3-51b178e71d5c" providerId="ADAL" clId="{90984A77-80AE-4DD8-B3AB-6F2541551FE7}" dt="2026-10-06T10:15:26.197" v="25"/>
        <pc:sldMkLst>
          <pc:docMk/>
          <pc:sldMk cId="0" sldId="263"/>
        </pc:sldMkLst>
      </pc:sldChg>
      <pc:sldChg chg="add setBg">
        <pc:chgData name="Wiljan Hendrikx" userId="7bf0e640-5dbb-4f75-a2d3-51b178e71d5c" providerId="ADAL" clId="{90984A77-80AE-4DD8-B3AB-6F2541551FE7}" dt="2026-10-06T10:15:26.197" v="25"/>
        <pc:sldMkLst>
          <pc:docMk/>
          <pc:sldMk cId="0" sldId="264"/>
        </pc:sldMkLst>
      </pc:sldChg>
      <pc:sldChg chg="modSp modTransition">
        <pc:chgData name="Wiljan Hendrikx" userId="7bf0e640-5dbb-4f75-a2d3-51b178e71d5c" providerId="ADAL" clId="{90984A77-80AE-4DD8-B3AB-6F2541551FE7}" dt="2026-10-06T10:07:37.758" v="15"/>
        <pc:sldMkLst>
          <pc:docMk/>
          <pc:sldMk cId="865290928" sldId="439"/>
        </pc:sldMkLst>
        <pc:spChg chg="mod">
          <ac:chgData name="Wiljan Hendrikx" userId="7bf0e640-5dbb-4f75-a2d3-51b178e71d5c" providerId="ADAL" clId="{90984A77-80AE-4DD8-B3AB-6F2541551FE7}" dt="2026-10-06T10:07:37.758" v="15"/>
          <ac:spMkLst>
            <pc:docMk/>
            <pc:sldMk cId="865290928" sldId="439"/>
            <ac:spMk id="5" creationId="{A0EEBEF5-5311-6FC2-8207-583A37C7D267}"/>
          </ac:spMkLst>
        </pc:spChg>
      </pc:sldChg>
      <pc:sldChg chg="modSp modTransition">
        <pc:chgData name="Wiljan Hendrikx" userId="7bf0e640-5dbb-4f75-a2d3-51b178e71d5c" providerId="ADAL" clId="{90984A77-80AE-4DD8-B3AB-6F2541551FE7}" dt="2026-10-06T10:07:37.758" v="15"/>
        <pc:sldMkLst>
          <pc:docMk/>
          <pc:sldMk cId="3280765606" sldId="441"/>
        </pc:sldMkLst>
        <pc:spChg chg="mod">
          <ac:chgData name="Wiljan Hendrikx" userId="7bf0e640-5dbb-4f75-a2d3-51b178e71d5c" providerId="ADAL" clId="{90984A77-80AE-4DD8-B3AB-6F2541551FE7}" dt="2026-10-06T10:07:37.758" v="15"/>
          <ac:spMkLst>
            <pc:docMk/>
            <pc:sldMk cId="3280765606" sldId="441"/>
            <ac:spMk id="15362" creationId="{00000000-0000-0000-0000-000000000000}"/>
          </ac:spMkLst>
        </pc:spChg>
      </pc:sldChg>
      <pc:sldChg chg="modTransition">
        <pc:chgData name="Wiljan Hendrikx" userId="7bf0e640-5dbb-4f75-a2d3-51b178e71d5c" providerId="ADAL" clId="{90984A77-80AE-4DD8-B3AB-6F2541551FE7}" dt="2026-10-06T10:07:37.758" v="15"/>
        <pc:sldMkLst>
          <pc:docMk/>
          <pc:sldMk cId="1124106819" sldId="444"/>
        </pc:sldMkLst>
      </pc:sldChg>
      <pc:sldChg chg="modTransition">
        <pc:chgData name="Wiljan Hendrikx" userId="7bf0e640-5dbb-4f75-a2d3-51b178e71d5c" providerId="ADAL" clId="{90984A77-80AE-4DD8-B3AB-6F2541551FE7}" dt="2026-10-06T10:07:37.758" v="15"/>
        <pc:sldMkLst>
          <pc:docMk/>
          <pc:sldMk cId="807957425" sldId="445"/>
        </pc:sldMkLst>
      </pc:sldChg>
      <pc:sldChg chg="modSp modTransition">
        <pc:chgData name="Wiljan Hendrikx" userId="7bf0e640-5dbb-4f75-a2d3-51b178e71d5c" providerId="ADAL" clId="{90984A77-80AE-4DD8-B3AB-6F2541551FE7}" dt="2026-10-06T10:07:37.758" v="15"/>
        <pc:sldMkLst>
          <pc:docMk/>
          <pc:sldMk cId="2664152729" sldId="1391"/>
        </pc:sldMkLst>
        <pc:spChg chg="mod">
          <ac:chgData name="Wiljan Hendrikx" userId="7bf0e640-5dbb-4f75-a2d3-51b178e71d5c" providerId="ADAL" clId="{90984A77-80AE-4DD8-B3AB-6F2541551FE7}" dt="2026-10-06T10:07:37.758" v="15"/>
          <ac:spMkLst>
            <pc:docMk/>
            <pc:sldMk cId="2664152729" sldId="1391"/>
            <ac:spMk id="3" creationId="{F4B5C276-B1A5-CC17-906C-72D61255D820}"/>
          </ac:spMkLst>
        </pc:spChg>
      </pc:sldChg>
      <pc:sldChg chg="modSp modTransition">
        <pc:chgData name="Wiljan Hendrikx" userId="7bf0e640-5dbb-4f75-a2d3-51b178e71d5c" providerId="ADAL" clId="{90984A77-80AE-4DD8-B3AB-6F2541551FE7}" dt="2026-10-06T10:07:37.758" v="15"/>
        <pc:sldMkLst>
          <pc:docMk/>
          <pc:sldMk cId="2958037011" sldId="1403"/>
        </pc:sldMkLst>
        <pc:spChg chg="mod">
          <ac:chgData name="Wiljan Hendrikx" userId="7bf0e640-5dbb-4f75-a2d3-51b178e71d5c" providerId="ADAL" clId="{90984A77-80AE-4DD8-B3AB-6F2541551FE7}" dt="2026-10-06T10:07:37.758" v="15"/>
          <ac:spMkLst>
            <pc:docMk/>
            <pc:sldMk cId="2958037011" sldId="1403"/>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519308707" sldId="1404"/>
        </pc:sldMkLst>
        <pc:spChg chg="mod">
          <ac:chgData name="Wiljan Hendrikx" userId="7bf0e640-5dbb-4f75-a2d3-51b178e71d5c" providerId="ADAL" clId="{90984A77-80AE-4DD8-B3AB-6F2541551FE7}" dt="2026-10-06T10:07:37.758" v="15"/>
          <ac:spMkLst>
            <pc:docMk/>
            <pc:sldMk cId="519308707" sldId="1404"/>
            <ac:spMk id="5" creationId="{A6FEC182-D955-7843-BBAD-D1230A286E31}"/>
          </ac:spMkLst>
        </pc:spChg>
      </pc:sldChg>
      <pc:sldChg chg="modTransition">
        <pc:chgData name="Wiljan Hendrikx" userId="7bf0e640-5dbb-4f75-a2d3-51b178e71d5c" providerId="ADAL" clId="{90984A77-80AE-4DD8-B3AB-6F2541551FE7}" dt="2026-10-06T10:07:37.758" v="15"/>
        <pc:sldMkLst>
          <pc:docMk/>
          <pc:sldMk cId="2163859162" sldId="1405"/>
        </pc:sldMkLst>
      </pc:sldChg>
      <pc:sldChg chg="modSp modTransition">
        <pc:chgData name="Wiljan Hendrikx" userId="7bf0e640-5dbb-4f75-a2d3-51b178e71d5c" providerId="ADAL" clId="{90984A77-80AE-4DD8-B3AB-6F2541551FE7}" dt="2026-10-06T10:07:37.758" v="15"/>
        <pc:sldMkLst>
          <pc:docMk/>
          <pc:sldMk cId="3819685672" sldId="1407"/>
        </pc:sldMkLst>
        <pc:spChg chg="mod">
          <ac:chgData name="Wiljan Hendrikx" userId="7bf0e640-5dbb-4f75-a2d3-51b178e71d5c" providerId="ADAL" clId="{90984A77-80AE-4DD8-B3AB-6F2541551FE7}" dt="2026-10-06T10:07:37.758" v="15"/>
          <ac:spMkLst>
            <pc:docMk/>
            <pc:sldMk cId="3819685672" sldId="1407"/>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3680806770" sldId="1412"/>
        </pc:sldMkLst>
        <pc:spChg chg="mod">
          <ac:chgData name="Wiljan Hendrikx" userId="7bf0e640-5dbb-4f75-a2d3-51b178e71d5c" providerId="ADAL" clId="{90984A77-80AE-4DD8-B3AB-6F2541551FE7}" dt="2026-10-06T10:07:37.758" v="15"/>
          <ac:spMkLst>
            <pc:docMk/>
            <pc:sldMk cId="3680806770" sldId="1412"/>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176534869" sldId="1416"/>
        </pc:sldMkLst>
        <pc:spChg chg="mod">
          <ac:chgData name="Wiljan Hendrikx" userId="7bf0e640-5dbb-4f75-a2d3-51b178e71d5c" providerId="ADAL" clId="{90984A77-80AE-4DD8-B3AB-6F2541551FE7}" dt="2026-10-06T10:07:37.758" v="15"/>
          <ac:spMkLst>
            <pc:docMk/>
            <pc:sldMk cId="176534869" sldId="1416"/>
            <ac:spMk id="2" creationId="{A1E6C157-4D3F-C435-6AF5-5A73A6B415D9}"/>
          </ac:spMkLst>
        </pc:spChg>
      </pc:sldChg>
      <pc:sldChg chg="modSp modTransition">
        <pc:chgData name="Wiljan Hendrikx" userId="7bf0e640-5dbb-4f75-a2d3-51b178e71d5c" providerId="ADAL" clId="{90984A77-80AE-4DD8-B3AB-6F2541551FE7}" dt="2026-10-06T10:07:37.758" v="15"/>
        <pc:sldMkLst>
          <pc:docMk/>
          <pc:sldMk cId="1415065628" sldId="1417"/>
        </pc:sldMkLst>
        <pc:spChg chg="mod">
          <ac:chgData name="Wiljan Hendrikx" userId="7bf0e640-5dbb-4f75-a2d3-51b178e71d5c" providerId="ADAL" clId="{90984A77-80AE-4DD8-B3AB-6F2541551FE7}" dt="2026-10-06T10:07:37.758" v="15"/>
          <ac:spMkLst>
            <pc:docMk/>
            <pc:sldMk cId="1415065628" sldId="1417"/>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3395484636" sldId="1421"/>
        </pc:sldMkLst>
        <pc:spChg chg="mod">
          <ac:chgData name="Wiljan Hendrikx" userId="7bf0e640-5dbb-4f75-a2d3-51b178e71d5c" providerId="ADAL" clId="{90984A77-80AE-4DD8-B3AB-6F2541551FE7}" dt="2026-10-06T10:07:37.758" v="15"/>
          <ac:spMkLst>
            <pc:docMk/>
            <pc:sldMk cId="3395484636" sldId="1421"/>
            <ac:spMk id="4" creationId="{5BB8F86E-F803-4717-483E-76F8EB80B673}"/>
          </ac:spMkLst>
        </pc:spChg>
      </pc:sldChg>
      <pc:sldChg chg="modSp modTransition">
        <pc:chgData name="Wiljan Hendrikx" userId="7bf0e640-5dbb-4f75-a2d3-51b178e71d5c" providerId="ADAL" clId="{90984A77-80AE-4DD8-B3AB-6F2541551FE7}" dt="2026-10-06T10:07:37.758" v="15"/>
        <pc:sldMkLst>
          <pc:docMk/>
          <pc:sldMk cId="163807170" sldId="1422"/>
        </pc:sldMkLst>
        <pc:spChg chg="mod">
          <ac:chgData name="Wiljan Hendrikx" userId="7bf0e640-5dbb-4f75-a2d3-51b178e71d5c" providerId="ADAL" clId="{90984A77-80AE-4DD8-B3AB-6F2541551FE7}" dt="2026-10-06T10:07:37.758" v="15"/>
          <ac:spMkLst>
            <pc:docMk/>
            <pc:sldMk cId="163807170" sldId="1422"/>
            <ac:spMk id="4" creationId="{689B4229-3BA0-E168-5D30-C66B5F0B8969}"/>
          </ac:spMkLst>
        </pc:spChg>
      </pc:sldChg>
      <pc:sldChg chg="modSp modTransition">
        <pc:chgData name="Wiljan Hendrikx" userId="7bf0e640-5dbb-4f75-a2d3-51b178e71d5c" providerId="ADAL" clId="{90984A77-80AE-4DD8-B3AB-6F2541551FE7}" dt="2026-10-06T10:07:37.758" v="15"/>
        <pc:sldMkLst>
          <pc:docMk/>
          <pc:sldMk cId="3920376618" sldId="1424"/>
        </pc:sldMkLst>
        <pc:spChg chg="mod">
          <ac:chgData name="Wiljan Hendrikx" userId="7bf0e640-5dbb-4f75-a2d3-51b178e71d5c" providerId="ADAL" clId="{90984A77-80AE-4DD8-B3AB-6F2541551FE7}" dt="2026-10-06T10:07:37.758" v="15"/>
          <ac:spMkLst>
            <pc:docMk/>
            <pc:sldMk cId="3920376618" sldId="1424"/>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1322845846" sldId="1428"/>
        </pc:sldMkLst>
        <pc:spChg chg="mod">
          <ac:chgData name="Wiljan Hendrikx" userId="7bf0e640-5dbb-4f75-a2d3-51b178e71d5c" providerId="ADAL" clId="{90984A77-80AE-4DD8-B3AB-6F2541551FE7}" dt="2026-10-06T10:07:37.758" v="15"/>
          <ac:spMkLst>
            <pc:docMk/>
            <pc:sldMk cId="1322845846" sldId="1428"/>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244653272" sldId="1444"/>
        </pc:sldMkLst>
        <pc:spChg chg="mod">
          <ac:chgData name="Wiljan Hendrikx" userId="7bf0e640-5dbb-4f75-a2d3-51b178e71d5c" providerId="ADAL" clId="{90984A77-80AE-4DD8-B3AB-6F2541551FE7}" dt="2026-10-06T10:07:37.758" v="15"/>
          <ac:spMkLst>
            <pc:docMk/>
            <pc:sldMk cId="244653272" sldId="1444"/>
            <ac:spMk id="5" creationId="{A6FEC182-D955-7843-BBAD-D1230A286E31}"/>
          </ac:spMkLst>
        </pc:spChg>
      </pc:sldChg>
      <pc:sldChg chg="add">
        <pc:chgData name="Wiljan Hendrikx" userId="7bf0e640-5dbb-4f75-a2d3-51b178e71d5c" providerId="ADAL" clId="{90984A77-80AE-4DD8-B3AB-6F2541551FE7}" dt="2026-10-05T14:19:32.323" v="1"/>
        <pc:sldMkLst>
          <pc:docMk/>
          <pc:sldMk cId="798176367" sldId="1445"/>
        </pc:sldMkLst>
      </pc:sldChg>
      <pc:sldChg chg="modSp add">
        <pc:chgData name="Wiljan Hendrikx" userId="7bf0e640-5dbb-4f75-a2d3-51b178e71d5c" providerId="ADAL" clId="{90984A77-80AE-4DD8-B3AB-6F2541551FE7}" dt="2026-10-06T10:07:39.230" v="17"/>
        <pc:sldMkLst>
          <pc:docMk/>
          <pc:sldMk cId="1307750173" sldId="1448"/>
        </pc:sldMkLst>
        <pc:spChg chg="mod">
          <ac:chgData name="Wiljan Hendrikx" userId="7bf0e640-5dbb-4f75-a2d3-51b178e71d5c" providerId="ADAL" clId="{90984A77-80AE-4DD8-B3AB-6F2541551FE7}" dt="2026-10-06T10:07:39.230" v="17"/>
          <ac:spMkLst>
            <pc:docMk/>
            <pc:sldMk cId="1307750173" sldId="1448"/>
            <ac:spMk id="5" creationId="{8B6EA617-BABE-216D-FE7B-BAE9BC37B81F}"/>
          </ac:spMkLst>
        </pc:spChg>
      </pc:sldChg>
      <pc:sldChg chg="modSp add">
        <pc:chgData name="Wiljan Hendrikx" userId="7bf0e640-5dbb-4f75-a2d3-51b178e71d5c" providerId="ADAL" clId="{90984A77-80AE-4DD8-B3AB-6F2541551FE7}" dt="2026-10-06T10:07:39.230" v="17"/>
        <pc:sldMkLst>
          <pc:docMk/>
          <pc:sldMk cId="857103660" sldId="1449"/>
        </pc:sldMkLst>
        <pc:spChg chg="mod">
          <ac:chgData name="Wiljan Hendrikx" userId="7bf0e640-5dbb-4f75-a2d3-51b178e71d5c" providerId="ADAL" clId="{90984A77-80AE-4DD8-B3AB-6F2541551FE7}" dt="2026-10-06T10:07:39.230" v="17"/>
          <ac:spMkLst>
            <pc:docMk/>
            <pc:sldMk cId="857103660" sldId="1449"/>
            <ac:spMk id="5" creationId="{1DA9725F-2341-9E80-F54F-4BB0FA3DB05C}"/>
          </ac:spMkLst>
        </pc:spChg>
      </pc:sldChg>
      <pc:sldChg chg="modSp add">
        <pc:chgData name="Wiljan Hendrikx" userId="7bf0e640-5dbb-4f75-a2d3-51b178e71d5c" providerId="ADAL" clId="{90984A77-80AE-4DD8-B3AB-6F2541551FE7}" dt="2026-10-06T10:07:39.230" v="17"/>
        <pc:sldMkLst>
          <pc:docMk/>
          <pc:sldMk cId="2217167491" sldId="1450"/>
        </pc:sldMkLst>
        <pc:spChg chg="mod">
          <ac:chgData name="Wiljan Hendrikx" userId="7bf0e640-5dbb-4f75-a2d3-51b178e71d5c" providerId="ADAL" clId="{90984A77-80AE-4DD8-B3AB-6F2541551FE7}" dt="2026-10-06T10:07:39.230" v="17"/>
          <ac:spMkLst>
            <pc:docMk/>
            <pc:sldMk cId="2217167491" sldId="1450"/>
            <ac:spMk id="5" creationId="{4579DE22-90A6-A15A-B65E-ED32EC53A10D}"/>
          </ac:spMkLst>
        </pc:spChg>
      </pc:sldChg>
      <pc:sldChg chg="modSp add ord">
        <pc:chgData name="Wiljan Hendrikx" userId="7bf0e640-5dbb-4f75-a2d3-51b178e71d5c" providerId="ADAL" clId="{90984A77-80AE-4DD8-B3AB-6F2541551FE7}" dt="2026-10-06T10:07:39.230" v="17"/>
        <pc:sldMkLst>
          <pc:docMk/>
          <pc:sldMk cId="190541795" sldId="1451"/>
        </pc:sldMkLst>
        <pc:spChg chg="mod">
          <ac:chgData name="Wiljan Hendrikx" userId="7bf0e640-5dbb-4f75-a2d3-51b178e71d5c" providerId="ADAL" clId="{90984A77-80AE-4DD8-B3AB-6F2541551FE7}" dt="2026-10-06T10:07:39.230" v="17"/>
          <ac:spMkLst>
            <pc:docMk/>
            <pc:sldMk cId="190541795" sldId="1451"/>
            <ac:spMk id="5" creationId="{FF8A2E1E-0961-31CD-4F1B-2BAD6E15FDB9}"/>
          </ac:spMkLst>
        </pc:spChg>
      </pc:sldChg>
      <pc:sldChg chg="modSp add">
        <pc:chgData name="Wiljan Hendrikx" userId="7bf0e640-5dbb-4f75-a2d3-51b178e71d5c" providerId="ADAL" clId="{90984A77-80AE-4DD8-B3AB-6F2541551FE7}" dt="2026-10-06T10:07:39.230" v="17"/>
        <pc:sldMkLst>
          <pc:docMk/>
          <pc:sldMk cId="3955065862" sldId="1452"/>
        </pc:sldMkLst>
        <pc:spChg chg="mod">
          <ac:chgData name="Wiljan Hendrikx" userId="7bf0e640-5dbb-4f75-a2d3-51b178e71d5c" providerId="ADAL" clId="{90984A77-80AE-4DD8-B3AB-6F2541551FE7}" dt="2026-10-06T10:07:39.230" v="17"/>
          <ac:spMkLst>
            <pc:docMk/>
            <pc:sldMk cId="3955065862" sldId="1452"/>
            <ac:spMk id="5" creationId="{93507A22-D65F-B3B6-1685-A0685E8D968E}"/>
          </ac:spMkLst>
        </pc:spChg>
      </pc:sldChg>
      <pc:sldChg chg="modSp add modAnim">
        <pc:chgData name="Wiljan Hendrikx" userId="7bf0e640-5dbb-4f75-a2d3-51b178e71d5c" providerId="ADAL" clId="{90984A77-80AE-4DD8-B3AB-6F2541551FE7}" dt="2026-10-06T10:27:53.689" v="41" actId="20577"/>
        <pc:sldMkLst>
          <pc:docMk/>
          <pc:sldMk cId="4276621040" sldId="1453"/>
        </pc:sldMkLst>
        <pc:spChg chg="mod">
          <ac:chgData name="Wiljan Hendrikx" userId="7bf0e640-5dbb-4f75-a2d3-51b178e71d5c" providerId="ADAL" clId="{90984A77-80AE-4DD8-B3AB-6F2541551FE7}" dt="2026-10-06T10:07:39.230" v="17"/>
          <ac:spMkLst>
            <pc:docMk/>
            <pc:sldMk cId="4276621040" sldId="1453"/>
            <ac:spMk id="5" creationId="{5C162169-8B36-6867-B7E0-B565EDEB2CDE}"/>
          </ac:spMkLst>
        </pc:spChg>
        <pc:spChg chg="mod">
          <ac:chgData name="Wiljan Hendrikx" userId="7bf0e640-5dbb-4f75-a2d3-51b178e71d5c" providerId="ADAL" clId="{90984A77-80AE-4DD8-B3AB-6F2541551FE7}" dt="2026-10-06T10:27:53.689" v="41" actId="20577"/>
          <ac:spMkLst>
            <pc:docMk/>
            <pc:sldMk cId="4276621040" sldId="1453"/>
            <ac:spMk id="10" creationId="{32B9A652-9524-9FC1-031A-14F7FE22E02B}"/>
          </ac:spMkLst>
        </pc:spChg>
      </pc:sldChg>
      <pc:sldChg chg="modSp modTransition">
        <pc:chgData name="Wiljan Hendrikx" userId="7bf0e640-5dbb-4f75-a2d3-51b178e71d5c" providerId="ADAL" clId="{90984A77-80AE-4DD8-B3AB-6F2541551FE7}" dt="2026-10-06T10:07:37.758" v="15"/>
        <pc:sldMkLst>
          <pc:docMk/>
          <pc:sldMk cId="1877383002" sldId="1457"/>
        </pc:sldMkLst>
        <pc:spChg chg="mod">
          <ac:chgData name="Wiljan Hendrikx" userId="7bf0e640-5dbb-4f75-a2d3-51b178e71d5c" providerId="ADAL" clId="{90984A77-80AE-4DD8-B3AB-6F2541551FE7}" dt="2026-10-06T10:07:37.758" v="15"/>
          <ac:spMkLst>
            <pc:docMk/>
            <pc:sldMk cId="1877383002" sldId="1457"/>
            <ac:spMk id="5" creationId="{5B4576FF-C6DE-DCB0-51F6-8E4135796FFE}"/>
          </ac:spMkLst>
        </pc:spChg>
      </pc:sldChg>
      <pc:sldChg chg="addSp modSp add ord modAnim">
        <pc:chgData name="Wiljan Hendrikx" userId="7bf0e640-5dbb-4f75-a2d3-51b178e71d5c" providerId="ADAL" clId="{90984A77-80AE-4DD8-B3AB-6F2541551FE7}" dt="2026-10-06T10:34:51.945" v="48" actId="20578"/>
        <pc:sldMkLst>
          <pc:docMk/>
          <pc:sldMk cId="3707170245" sldId="1458"/>
        </pc:sldMkLst>
        <pc:spChg chg="mod">
          <ac:chgData name="Wiljan Hendrikx" userId="7bf0e640-5dbb-4f75-a2d3-51b178e71d5c" providerId="ADAL" clId="{90984A77-80AE-4DD8-B3AB-6F2541551FE7}" dt="2026-10-06T10:34:51.945" v="48" actId="20578"/>
          <ac:spMkLst>
            <pc:docMk/>
            <pc:sldMk cId="3707170245" sldId="1458"/>
            <ac:spMk id="2" creationId="{49B36865-DED2-287D-C012-BAE67CCB4169}"/>
          </ac:spMkLst>
        </pc:spChg>
        <pc:spChg chg="mod">
          <ac:chgData name="Wiljan Hendrikx" userId="7bf0e640-5dbb-4f75-a2d3-51b178e71d5c" providerId="ADAL" clId="{90984A77-80AE-4DD8-B3AB-6F2541551FE7}" dt="2026-10-06T10:07:39.230" v="17"/>
          <ac:spMkLst>
            <pc:docMk/>
            <pc:sldMk cId="3707170245" sldId="1458"/>
            <ac:spMk id="5" creationId="{BE502BB8-F7AD-8716-09A9-7F214D26B094}"/>
          </ac:spMkLst>
        </pc:spChg>
        <pc:spChg chg="mod">
          <ac:chgData name="Wiljan Hendrikx" userId="7bf0e640-5dbb-4f75-a2d3-51b178e71d5c" providerId="ADAL" clId="{90984A77-80AE-4DD8-B3AB-6F2541551FE7}" dt="2026-10-06T10:30:15.775" v="43" actId="6549"/>
          <ac:spMkLst>
            <pc:docMk/>
            <pc:sldMk cId="3707170245" sldId="1458"/>
            <ac:spMk id="10" creationId="{82CD4FA8-BED4-9D68-CACA-F943051B69DB}"/>
          </ac:spMkLst>
        </pc:spChg>
        <pc:spChg chg="add mod">
          <ac:chgData name="Wiljan Hendrikx" userId="7bf0e640-5dbb-4f75-a2d3-51b178e71d5c" providerId="ADAL" clId="{90984A77-80AE-4DD8-B3AB-6F2541551FE7}" dt="2026-10-06T10:34:02.382" v="47"/>
          <ac:spMkLst>
            <pc:docMk/>
            <pc:sldMk cId="3707170245" sldId="1458"/>
            <ac:spMk id="13" creationId="{3F1EC6EE-DA00-61B7-A36D-F4389B3F329B}"/>
          </ac:spMkLst>
        </pc:spChg>
      </pc:sldChg>
      <pc:sldChg chg="modSp add">
        <pc:chgData name="Wiljan Hendrikx" userId="7bf0e640-5dbb-4f75-a2d3-51b178e71d5c" providerId="ADAL" clId="{90984A77-80AE-4DD8-B3AB-6F2541551FE7}" dt="2026-10-06T10:07:39.230" v="17"/>
        <pc:sldMkLst>
          <pc:docMk/>
          <pc:sldMk cId="3124135308" sldId="1459"/>
        </pc:sldMkLst>
        <pc:spChg chg="mod">
          <ac:chgData name="Wiljan Hendrikx" userId="7bf0e640-5dbb-4f75-a2d3-51b178e71d5c" providerId="ADAL" clId="{90984A77-80AE-4DD8-B3AB-6F2541551FE7}" dt="2026-10-06T10:07:39.230" v="17"/>
          <ac:spMkLst>
            <pc:docMk/>
            <pc:sldMk cId="3124135308" sldId="1459"/>
            <ac:spMk id="2" creationId="{AEA2F87F-CDBE-0E02-2495-D8FACD5B033C}"/>
          </ac:spMkLst>
        </pc:spChg>
        <pc:spChg chg="mod">
          <ac:chgData name="Wiljan Hendrikx" userId="7bf0e640-5dbb-4f75-a2d3-51b178e71d5c" providerId="ADAL" clId="{90984A77-80AE-4DD8-B3AB-6F2541551FE7}" dt="2026-10-06T10:07:39.230" v="17"/>
          <ac:spMkLst>
            <pc:docMk/>
            <pc:sldMk cId="3124135308" sldId="1459"/>
            <ac:spMk id="5" creationId="{7CA05E56-77F8-AFB9-30A7-0D690AA5CA21}"/>
          </ac:spMkLst>
        </pc:spChg>
        <pc:spChg chg="mod">
          <ac:chgData name="Wiljan Hendrikx" userId="7bf0e640-5dbb-4f75-a2d3-51b178e71d5c" providerId="ADAL" clId="{90984A77-80AE-4DD8-B3AB-6F2541551FE7}" dt="2026-10-06T10:07:39.230" v="17"/>
          <ac:spMkLst>
            <pc:docMk/>
            <pc:sldMk cId="3124135308" sldId="1459"/>
            <ac:spMk id="10" creationId="{BB1D9AF6-D006-4BF6-4B7E-C4654634CBDD}"/>
          </ac:spMkLst>
        </pc:spChg>
      </pc:sldChg>
      <pc:sldChg chg="addSp modSp modAnim">
        <pc:chgData name="Wiljan Hendrikx" userId="7bf0e640-5dbb-4f75-a2d3-51b178e71d5c" providerId="ADAL" clId="{90984A77-80AE-4DD8-B3AB-6F2541551FE7}" dt="2026-10-06T10:07:39.230" v="17"/>
        <pc:sldMkLst>
          <pc:docMk/>
          <pc:sldMk cId="361299624" sldId="1462"/>
        </pc:sldMkLst>
        <pc:spChg chg="mod">
          <ac:chgData name="Wiljan Hendrikx" userId="7bf0e640-5dbb-4f75-a2d3-51b178e71d5c" providerId="ADAL" clId="{90984A77-80AE-4DD8-B3AB-6F2541551FE7}" dt="2026-10-06T10:07:39.230" v="17"/>
          <ac:spMkLst>
            <pc:docMk/>
            <pc:sldMk cId="361299624" sldId="1462"/>
            <ac:spMk id="5" creationId="{A6FEC182-D955-7843-BBAD-D1230A286E31}"/>
          </ac:spMkLst>
        </pc:spChg>
        <pc:spChg chg="add mod">
          <ac:chgData name="Wiljan Hendrikx" userId="7bf0e640-5dbb-4f75-a2d3-51b178e71d5c" providerId="ADAL" clId="{90984A77-80AE-4DD8-B3AB-6F2541551FE7}" dt="2026-10-05T14:20:23.593" v="4"/>
          <ac:spMkLst>
            <pc:docMk/>
            <pc:sldMk cId="361299624" sldId="1462"/>
            <ac:spMk id="12" creationId="{2A230858-9FA7-8E5D-36C9-371173326A6C}"/>
          </ac:spMkLst>
        </pc:spChg>
        <pc:spChg chg="add mod">
          <ac:chgData name="Wiljan Hendrikx" userId="7bf0e640-5dbb-4f75-a2d3-51b178e71d5c" providerId="ADAL" clId="{90984A77-80AE-4DD8-B3AB-6F2541551FE7}" dt="2026-10-05T14:20:23.593" v="4"/>
          <ac:spMkLst>
            <pc:docMk/>
            <pc:sldMk cId="361299624" sldId="1462"/>
            <ac:spMk id="13" creationId="{D557BE3D-8B87-0DAC-65C0-48F45C6E1A25}"/>
          </ac:spMkLst>
        </pc:spChg>
        <pc:spChg chg="add mod">
          <ac:chgData name="Wiljan Hendrikx" userId="7bf0e640-5dbb-4f75-a2d3-51b178e71d5c" providerId="ADAL" clId="{90984A77-80AE-4DD8-B3AB-6F2541551FE7}" dt="2026-10-05T14:20:23.593" v="4"/>
          <ac:spMkLst>
            <pc:docMk/>
            <pc:sldMk cId="361299624" sldId="1462"/>
            <ac:spMk id="15" creationId="{1D49A1A9-9F8B-3AFA-ED9A-5A5A14848A97}"/>
          </ac:spMkLst>
        </pc:spChg>
        <pc:picChg chg="add mod">
          <ac:chgData name="Wiljan Hendrikx" userId="7bf0e640-5dbb-4f75-a2d3-51b178e71d5c" providerId="ADAL" clId="{90984A77-80AE-4DD8-B3AB-6F2541551FE7}" dt="2026-10-05T14:20:23.593" v="4"/>
          <ac:picMkLst>
            <pc:docMk/>
            <pc:sldMk cId="361299624" sldId="1462"/>
            <ac:picMk id="14" creationId="{52729318-9D44-5207-834B-787698BFF82A}"/>
          </ac:picMkLst>
        </pc:picChg>
      </pc:sldChg>
      <pc:sldChg chg="modSp add ord">
        <pc:chgData name="Wiljan Hendrikx" userId="7bf0e640-5dbb-4f75-a2d3-51b178e71d5c" providerId="ADAL" clId="{90984A77-80AE-4DD8-B3AB-6F2541551FE7}" dt="2026-10-06T12:11:56.837" v="65"/>
        <pc:sldMkLst>
          <pc:docMk/>
          <pc:sldMk cId="2316813598" sldId="1463"/>
        </pc:sldMkLst>
        <pc:spChg chg="mod">
          <ac:chgData name="Wiljan Hendrikx" userId="7bf0e640-5dbb-4f75-a2d3-51b178e71d5c" providerId="ADAL" clId="{90984A77-80AE-4DD8-B3AB-6F2541551FE7}" dt="2026-10-06T10:07:39.230" v="17"/>
          <ac:spMkLst>
            <pc:docMk/>
            <pc:sldMk cId="2316813598" sldId="1463"/>
            <ac:spMk id="5" creationId="{4C4616B0-02B4-8FE9-FCC3-D395231CE172}"/>
          </ac:spMkLst>
        </pc:spChg>
      </pc:sldChg>
      <pc:sldChg chg="modSp add ord modAnim">
        <pc:chgData name="Wiljan Hendrikx" userId="7bf0e640-5dbb-4f75-a2d3-51b178e71d5c" providerId="ADAL" clId="{90984A77-80AE-4DD8-B3AB-6F2541551FE7}" dt="2026-10-06T12:56:32.011" v="84" actId="403"/>
        <pc:sldMkLst>
          <pc:docMk/>
          <pc:sldMk cId="1773015238" sldId="1465"/>
        </pc:sldMkLst>
        <pc:spChg chg="mod">
          <ac:chgData name="Wiljan Hendrikx" userId="7bf0e640-5dbb-4f75-a2d3-51b178e71d5c" providerId="ADAL" clId="{90984A77-80AE-4DD8-B3AB-6F2541551FE7}" dt="2026-10-06T10:07:39.230" v="17"/>
          <ac:spMkLst>
            <pc:docMk/>
            <pc:sldMk cId="1773015238" sldId="1465"/>
            <ac:spMk id="5" creationId="{04E3D6A9-CD46-F689-E5AE-5F2ACE61287D}"/>
          </ac:spMkLst>
        </pc:spChg>
        <pc:spChg chg="mod">
          <ac:chgData name="Wiljan Hendrikx" userId="7bf0e640-5dbb-4f75-a2d3-51b178e71d5c" providerId="ADAL" clId="{90984A77-80AE-4DD8-B3AB-6F2541551FE7}" dt="2026-10-06T12:56:32.011" v="84" actId="403"/>
          <ac:spMkLst>
            <pc:docMk/>
            <pc:sldMk cId="1773015238" sldId="1465"/>
            <ac:spMk id="10" creationId="{7B34CFEE-00AD-87CA-93B3-80E0ACEEC596}"/>
          </ac:spMkLst>
        </pc:spChg>
      </pc:sldChg>
      <pc:sldChg chg="modTransition setBg">
        <pc:chgData name="Wiljan Hendrikx" userId="7bf0e640-5dbb-4f75-a2d3-51b178e71d5c" providerId="ADAL" clId="{90984A77-80AE-4DD8-B3AB-6F2541551FE7}" dt="2026-10-06T10:08:03.246" v="22"/>
        <pc:sldMkLst>
          <pc:docMk/>
          <pc:sldMk cId="2675898441" sldId="1554"/>
        </pc:sldMkLst>
      </pc:sldChg>
      <pc:sldChg chg="modSp">
        <pc:chgData name="Wiljan Hendrikx" userId="7bf0e640-5dbb-4f75-a2d3-51b178e71d5c" providerId="ADAL" clId="{90984A77-80AE-4DD8-B3AB-6F2541551FE7}" dt="2026-10-06T10:07:39.230" v="17"/>
        <pc:sldMkLst>
          <pc:docMk/>
          <pc:sldMk cId="4163308036" sldId="1555"/>
        </pc:sldMkLst>
        <pc:spChg chg="mod">
          <ac:chgData name="Wiljan Hendrikx" userId="7bf0e640-5dbb-4f75-a2d3-51b178e71d5c" providerId="ADAL" clId="{90984A77-80AE-4DD8-B3AB-6F2541551FE7}" dt="2026-10-06T10:07:39.230" v="17"/>
          <ac:spMkLst>
            <pc:docMk/>
            <pc:sldMk cId="4163308036" sldId="1555"/>
            <ac:spMk id="5" creationId="{A6FEC182-D955-7843-BBAD-D1230A286E31}"/>
          </ac:spMkLst>
        </pc:spChg>
      </pc:sldChg>
      <pc:sldChg chg="modSp modTransition">
        <pc:chgData name="Wiljan Hendrikx" userId="7bf0e640-5dbb-4f75-a2d3-51b178e71d5c" providerId="ADAL" clId="{90984A77-80AE-4DD8-B3AB-6F2541551FE7}" dt="2026-10-06T10:07:37.758" v="15"/>
        <pc:sldMkLst>
          <pc:docMk/>
          <pc:sldMk cId="2370174113" sldId="1557"/>
        </pc:sldMkLst>
        <pc:spChg chg="mod">
          <ac:chgData name="Wiljan Hendrikx" userId="7bf0e640-5dbb-4f75-a2d3-51b178e71d5c" providerId="ADAL" clId="{90984A77-80AE-4DD8-B3AB-6F2541551FE7}" dt="2026-10-06T10:07:37.758" v="15"/>
          <ac:spMkLst>
            <pc:docMk/>
            <pc:sldMk cId="2370174113" sldId="1557"/>
            <ac:spMk id="5" creationId="{DB8E3CEC-FBB9-647B-69C6-DCB80CC75336}"/>
          </ac:spMkLst>
        </pc:spChg>
      </pc:sldChg>
      <pc:sldChg chg="modSp modTransition">
        <pc:chgData name="Wiljan Hendrikx" userId="7bf0e640-5dbb-4f75-a2d3-51b178e71d5c" providerId="ADAL" clId="{90984A77-80AE-4DD8-B3AB-6F2541551FE7}" dt="2026-10-06T10:07:37.758" v="15"/>
        <pc:sldMkLst>
          <pc:docMk/>
          <pc:sldMk cId="854817760" sldId="1558"/>
        </pc:sldMkLst>
        <pc:spChg chg="mod">
          <ac:chgData name="Wiljan Hendrikx" userId="7bf0e640-5dbb-4f75-a2d3-51b178e71d5c" providerId="ADAL" clId="{90984A77-80AE-4DD8-B3AB-6F2541551FE7}" dt="2026-10-06T10:07:37.758" v="15"/>
          <ac:spMkLst>
            <pc:docMk/>
            <pc:sldMk cId="854817760" sldId="1558"/>
            <ac:spMk id="5" creationId="{32AFD34B-ACDC-97CC-1A1C-6A26BEA534FD}"/>
          </ac:spMkLst>
        </pc:spChg>
      </pc:sldChg>
      <pc:sldChg chg="modSp modTransition">
        <pc:chgData name="Wiljan Hendrikx" userId="7bf0e640-5dbb-4f75-a2d3-51b178e71d5c" providerId="ADAL" clId="{90984A77-80AE-4DD8-B3AB-6F2541551FE7}" dt="2026-10-06T10:07:37.758" v="15"/>
        <pc:sldMkLst>
          <pc:docMk/>
          <pc:sldMk cId="2775610466" sldId="1559"/>
        </pc:sldMkLst>
        <pc:spChg chg="mod">
          <ac:chgData name="Wiljan Hendrikx" userId="7bf0e640-5dbb-4f75-a2d3-51b178e71d5c" providerId="ADAL" clId="{90984A77-80AE-4DD8-B3AB-6F2541551FE7}" dt="2026-10-06T10:07:37.758" v="15"/>
          <ac:spMkLst>
            <pc:docMk/>
            <pc:sldMk cId="2775610466" sldId="1559"/>
            <ac:spMk id="5" creationId="{6FEBC602-B99E-4465-7CB9-0BE68348B587}"/>
          </ac:spMkLst>
        </pc:spChg>
      </pc:sldChg>
      <pc:sldChg chg="modSp modTransition">
        <pc:chgData name="Wiljan Hendrikx" userId="7bf0e640-5dbb-4f75-a2d3-51b178e71d5c" providerId="ADAL" clId="{90984A77-80AE-4DD8-B3AB-6F2541551FE7}" dt="2026-10-06T10:07:37.758" v="15"/>
        <pc:sldMkLst>
          <pc:docMk/>
          <pc:sldMk cId="1112371225" sldId="1560"/>
        </pc:sldMkLst>
        <pc:spChg chg="mod">
          <ac:chgData name="Wiljan Hendrikx" userId="7bf0e640-5dbb-4f75-a2d3-51b178e71d5c" providerId="ADAL" clId="{90984A77-80AE-4DD8-B3AB-6F2541551FE7}" dt="2026-10-06T10:07:37.758" v="15"/>
          <ac:spMkLst>
            <pc:docMk/>
            <pc:sldMk cId="1112371225" sldId="1560"/>
            <ac:spMk id="2" creationId="{AF3AB25B-EAC7-5815-2B20-4FEC9DCF8B95}"/>
          </ac:spMkLst>
        </pc:spChg>
        <pc:spChg chg="mod">
          <ac:chgData name="Wiljan Hendrikx" userId="7bf0e640-5dbb-4f75-a2d3-51b178e71d5c" providerId="ADAL" clId="{90984A77-80AE-4DD8-B3AB-6F2541551FE7}" dt="2026-10-06T10:07:37.758" v="15"/>
          <ac:spMkLst>
            <pc:docMk/>
            <pc:sldMk cId="1112371225" sldId="1560"/>
            <ac:spMk id="3" creationId="{645B3FB5-B474-0194-EE59-DBF4FCD89753}"/>
          </ac:spMkLst>
        </pc:spChg>
        <pc:spChg chg="mod">
          <ac:chgData name="Wiljan Hendrikx" userId="7bf0e640-5dbb-4f75-a2d3-51b178e71d5c" providerId="ADAL" clId="{90984A77-80AE-4DD8-B3AB-6F2541551FE7}" dt="2026-10-06T10:07:37.758" v="15"/>
          <ac:spMkLst>
            <pc:docMk/>
            <pc:sldMk cId="1112371225" sldId="1560"/>
            <ac:spMk id="13" creationId="{9679B77F-11D7-20EA-7E75-9249792E36B4}"/>
          </ac:spMkLst>
        </pc:spChg>
      </pc:sldChg>
      <pc:sldChg chg="add">
        <pc:chgData name="Wiljan Hendrikx" userId="7bf0e640-5dbb-4f75-a2d3-51b178e71d5c" providerId="ADAL" clId="{90984A77-80AE-4DD8-B3AB-6F2541551FE7}" dt="2026-10-05T14:19:32.323" v="1"/>
        <pc:sldMkLst>
          <pc:docMk/>
          <pc:sldMk cId="3059830147" sldId="2368"/>
        </pc:sldMkLst>
      </pc:sldChg>
      <pc:sldChg chg="add del">
        <pc:chgData name="Wiljan Hendrikx" userId="7bf0e640-5dbb-4f75-a2d3-51b178e71d5c" providerId="ADAL" clId="{90984A77-80AE-4DD8-B3AB-6F2541551FE7}" dt="2026-10-05T14:19:40.695" v="3"/>
        <pc:sldMkLst>
          <pc:docMk/>
          <pc:sldMk cId="1215181764" sldId="2369"/>
        </pc:sldMkLst>
      </pc:sldChg>
      <pc:sldChg chg="modSp">
        <pc:chgData name="Wiljan Hendrikx" userId="7bf0e640-5dbb-4f75-a2d3-51b178e71d5c" providerId="ADAL" clId="{90984A77-80AE-4DD8-B3AB-6F2541551FE7}" dt="2026-10-06T10:07:39.230" v="17"/>
        <pc:sldMkLst>
          <pc:docMk/>
          <pc:sldMk cId="2231405539" sldId="2369"/>
        </pc:sldMkLst>
        <pc:spChg chg="mod">
          <ac:chgData name="Wiljan Hendrikx" userId="7bf0e640-5dbb-4f75-a2d3-51b178e71d5c" providerId="ADAL" clId="{90984A77-80AE-4DD8-B3AB-6F2541551FE7}" dt="2026-10-06T10:07:39.230" v="17"/>
          <ac:spMkLst>
            <pc:docMk/>
            <pc:sldMk cId="2231405539" sldId="2369"/>
            <ac:spMk id="5" creationId="{84ED5FE3-229A-F5EE-059A-302C17C99A84}"/>
          </ac:spMkLst>
        </pc:spChg>
      </pc:sldChg>
      <pc:sldChg chg="modSp">
        <pc:chgData name="Wiljan Hendrikx" userId="7bf0e640-5dbb-4f75-a2d3-51b178e71d5c" providerId="ADAL" clId="{90984A77-80AE-4DD8-B3AB-6F2541551FE7}" dt="2026-10-06T10:07:39.230" v="17"/>
        <pc:sldMkLst>
          <pc:docMk/>
          <pc:sldMk cId="1812431501" sldId="2370"/>
        </pc:sldMkLst>
        <pc:spChg chg="mod">
          <ac:chgData name="Wiljan Hendrikx" userId="7bf0e640-5dbb-4f75-a2d3-51b178e71d5c" providerId="ADAL" clId="{90984A77-80AE-4DD8-B3AB-6F2541551FE7}" dt="2026-10-06T10:07:39.230" v="17"/>
          <ac:spMkLst>
            <pc:docMk/>
            <pc:sldMk cId="1812431501" sldId="2370"/>
            <ac:spMk id="2" creationId="{E95DAC67-D2B1-7373-EAE4-3D529D948BD1}"/>
          </ac:spMkLst>
        </pc:spChg>
        <pc:spChg chg="mod">
          <ac:chgData name="Wiljan Hendrikx" userId="7bf0e640-5dbb-4f75-a2d3-51b178e71d5c" providerId="ADAL" clId="{90984A77-80AE-4DD8-B3AB-6F2541551FE7}" dt="2026-10-06T10:07:39.230" v="17"/>
          <ac:spMkLst>
            <pc:docMk/>
            <pc:sldMk cId="1812431501" sldId="2370"/>
            <ac:spMk id="3" creationId="{D7764CB1-3D88-0858-D92C-B89A323F3706}"/>
          </ac:spMkLst>
        </pc:spChg>
        <pc:spChg chg="mod">
          <ac:chgData name="Wiljan Hendrikx" userId="7bf0e640-5dbb-4f75-a2d3-51b178e71d5c" providerId="ADAL" clId="{90984A77-80AE-4DD8-B3AB-6F2541551FE7}" dt="2026-10-06T10:07:39.230" v="17"/>
          <ac:spMkLst>
            <pc:docMk/>
            <pc:sldMk cId="1812431501" sldId="2370"/>
            <ac:spMk id="4" creationId="{CAA2721D-EDAC-3193-7593-9B67475C2A69}"/>
          </ac:spMkLst>
        </pc:spChg>
        <pc:spChg chg="mod">
          <ac:chgData name="Wiljan Hendrikx" userId="7bf0e640-5dbb-4f75-a2d3-51b178e71d5c" providerId="ADAL" clId="{90984A77-80AE-4DD8-B3AB-6F2541551FE7}" dt="2026-10-06T10:07:39.230" v="17"/>
          <ac:spMkLst>
            <pc:docMk/>
            <pc:sldMk cId="1812431501" sldId="2370"/>
            <ac:spMk id="5" creationId="{B2737A3D-C924-2978-6221-4661FD67A11F}"/>
          </ac:spMkLst>
        </pc:spChg>
      </pc:sldChg>
      <pc:sldChg chg="addSp modSp ord">
        <pc:chgData name="Wiljan Hendrikx" userId="7bf0e640-5dbb-4f75-a2d3-51b178e71d5c" providerId="ADAL" clId="{90984A77-80AE-4DD8-B3AB-6F2541551FE7}" dt="2026-10-06T12:55:41.922" v="82"/>
        <pc:sldMkLst>
          <pc:docMk/>
          <pc:sldMk cId="1179373795" sldId="2371"/>
        </pc:sldMkLst>
        <pc:spChg chg="add mod">
          <ac:chgData name="Wiljan Hendrikx" userId="7bf0e640-5dbb-4f75-a2d3-51b178e71d5c" providerId="ADAL" clId="{90984A77-80AE-4DD8-B3AB-6F2541551FE7}" dt="2026-10-06T12:25:47.354" v="70" actId="767"/>
          <ac:spMkLst>
            <pc:docMk/>
            <pc:sldMk cId="1179373795" sldId="2371"/>
            <ac:spMk id="5" creationId="{5A577A5C-8741-A455-1DA0-7BA75F237C56}"/>
          </ac:spMkLst>
        </pc:spChg>
      </pc:sldChg>
      <pc:sldChg chg="ord">
        <pc:chgData name="Wiljan Hendrikx" userId="7bf0e640-5dbb-4f75-a2d3-51b178e71d5c" providerId="ADAL" clId="{90984A77-80AE-4DD8-B3AB-6F2541551FE7}" dt="2026-10-06T10:37:19.824" v="50"/>
        <pc:sldMkLst>
          <pc:docMk/>
          <pc:sldMk cId="2112246786" sldId="2371"/>
        </pc:sldMkLst>
      </pc:sldChg>
      <pc:sldChg chg="ord">
        <pc:chgData name="Wiljan Hendrikx" userId="7bf0e640-5dbb-4f75-a2d3-51b178e71d5c" providerId="ADAL" clId="{90984A77-80AE-4DD8-B3AB-6F2541551FE7}" dt="2026-10-06T12:56:00.929" v="83"/>
        <pc:sldMkLst>
          <pc:docMk/>
          <pc:sldMk cId="989358143" sldId="2372"/>
        </pc:sldMkLst>
      </pc:sldChg>
      <pc:sldMasterChg chg="modSldLayout">
        <pc:chgData name="Wiljan Hendrikx" userId="7bf0e640-5dbb-4f75-a2d3-51b178e71d5c" providerId="ADAL" clId="{90984A77-80AE-4DD8-B3AB-6F2541551FE7}" dt="2026-10-06T10:07:37.758" v="15"/>
        <pc:sldMasterMkLst>
          <pc:docMk/>
          <pc:sldMasterMk cId="2414222797" sldId="2147483716"/>
        </pc:sldMasterMkLst>
        <pc:sldLayoutChg chg="modTransition">
          <pc:chgData name="Wiljan Hendrikx" userId="7bf0e640-5dbb-4f75-a2d3-51b178e71d5c" providerId="ADAL" clId="{90984A77-80AE-4DD8-B3AB-6F2541551FE7}" dt="2026-10-06T10:07:37.758" v="15"/>
          <pc:sldLayoutMkLst>
            <pc:docMk/>
            <pc:sldMasterMk cId="2830480608" sldId="2147483696"/>
            <pc:sldLayoutMk cId="3322990676" sldId="214748365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65126290" sldId="2147483662"/>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4015843770" sldId="2147483663"/>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147396065" sldId="2147483664"/>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901856240" sldId="2147483665"/>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143068633" sldId="2147483666"/>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825906837" sldId="214748366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555978540" sldId="2147483668"/>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437955674" sldId="2147483669"/>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331714507" sldId="2147483670"/>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838265053" sldId="2147483671"/>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838079872" sldId="214748367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920453194" sldId="2147483682"/>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95343613" sldId="2147483683"/>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86303031" sldId="2147483684"/>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832970853" sldId="2147483685"/>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1982484" sldId="2147483686"/>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913008518" sldId="214748368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585873156" sldId="2147483688"/>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177937142" sldId="2147483689"/>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858693197" sldId="2147483690"/>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455923337" sldId="2147483691"/>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601742702" sldId="214748369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998962981" sldId="2147483702"/>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832150322" sldId="2147483703"/>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4055799788" sldId="2147483704"/>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356304873" sldId="2147483705"/>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2164871740" sldId="2147483706"/>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129624963" sldId="2147483707"/>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4004937521" sldId="2147483708"/>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60079053" sldId="2147483709"/>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493550612" sldId="2147483710"/>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1088202023" sldId="2147483711"/>
          </pc:sldLayoutMkLst>
        </pc:sldLayoutChg>
        <pc:sldLayoutChg chg="modTransition">
          <pc:chgData name="Wiljan Hendrikx" userId="7bf0e640-5dbb-4f75-a2d3-51b178e71d5c" providerId="ADAL" clId="{90984A77-80AE-4DD8-B3AB-6F2541551FE7}" dt="2026-10-06T10:07:37.758" v="15"/>
          <pc:sldLayoutMkLst>
            <pc:docMk/>
            <pc:sldMasterMk cId="2830480608" sldId="2147483696"/>
            <pc:sldLayoutMk cId="3762870669" sldId="2147483715"/>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5T10:03:28.320"/>
    </inkml:context>
    <inkml:brush xml:id="br0">
      <inkml:brushProperty name="width" value="0.35" units="cm"/>
      <inkml:brushProperty name="height" value="0.35" units="cm"/>
      <inkml:brushProperty name="color" value="#FFFFFF"/>
    </inkml:brush>
  </inkml:definitions>
  <inkml:trace contextRef="#ctx0" brushRef="#br0">668 694 24575,'27'29'0,"-2"2"0,-1 0 0,31 55 0,-42-65 0,15 22 0,-2 2 0,-2 0 0,-2 1 0,28 89 0,-49-133 0,-1 0 0,1 0 0,0 0 0,-1 0 0,1 1 0,-1-1 0,0 0 0,0 0 0,1 1 0,-2-1 0,1 0 0,0 1 0,0-1 0,-1 0 0,1 0 0,-1 1 0,0-1 0,0 0 0,0 0 0,-1 2 0,1-3 0,0 0 0,-1 0 0,1-1 0,0 1 0,-1-1 0,1 1 0,-1-1 0,1 0 0,-1 1 0,1-1 0,-1 0 0,1 0 0,-1 0 0,1 0 0,-1 0 0,1-1 0,0 1 0,-1 0 0,1-1 0,-1 1 0,1-1 0,-3 0 0,-13-7 0,0-1 0,0-1 0,-24-18 0,40 28 0,-215-161 0,-230-222 0,423 361 0,1 3 0,1-2 0,1 0 0,0-1 0,2-1 0,-17-27 0,34 48 0,0 1 0,0-1 0,0 0 0,0 0 0,0 0 0,0 0 0,1 0 0,-1 0 0,1 0 0,-1 0 0,1 0 0,0 0 0,0 0 0,0 0 0,0 0 0,0 0 0,0 0 0,1-4 0,0 5 0,0 0 0,0-1 0,0 1 0,0 0 0,0 0 0,0-1 0,0 1 0,0 0 0,1 0 0,-1 0 0,0 1 0,1-1 0,-1 0 0,0 0 0,1 1 0,-1-1 0,1 1 0,2-1 0,7-1 0,0 1 0,1 0 0,-1 1 0,0 0 0,14 2 0,-6 0 0,0 1 0,0 2 0,0-1 0,0 2 0,0 1 0,-1 0 0,0 1 0,-1 1 0,0 1 0,0 0 0,15 14 0,-8-5 0,-1 2 0,0 1 0,-2 1 0,-1 0 0,0 2 0,18 31 0,-33-48 0,-3-3 0,1-1 0,0 1 0,0-1 0,0 0 0,0 0 0,1 0 0,4 3 0,-8-6 0,0-1 0,1 0 0,-1 0 0,0 0 0,0 0 0,0 0 0,1 0 0,-1 0 0,0 0 0,0 0 0,0 0 0,1 0 0,-1 0 0,0 0 0,0 0 0,0-1 0,1 1 0,-1 0 0,0 0 0,0 0 0,0 0 0,0 0 0,1 0 0,-1 0 0,0 0 0,0-1 0,0 1 0,0 0 0,0 0 0,1 0 0,-1 0 0,0-1 0,0 1 0,0 0 0,0 0 0,0 0 0,0-1 0,0 1 0,0 0 0,0 0 0,0 0 0,0 0 0,0-1 0,0 1 0,0 0 0,0 0 0,0-1 0,0 1 0,0 0 0,0 0 0,0 0 0,0 0 0,0-1 0,0 1 0,0 0 0,0 0 0,0 0 0,0-1 0,-1 1 0,1 0 0,0 0 0,-4-16 0,-3 4 0,0 1 0,-1 1 0,0-1 0,-1 1 0,0 1 0,-1-1 0,0 2 0,0-1 0,-16-9 0,7 3 0,261 167 0,336 122-80,-553-262 55,333 174-316,-286-140 279,-2 2 1,108 99 0,-125-101 61,-65-59 106,0 1 1,-1 0-1,-1 1 0,-17-12 1,0 1-9,-94-70-98,-111-87 0,-255-274 0,361 328 0,96 95 0,34 30 0,0 0 0,0 1 0,0-1 0,0 0 0,0 0 0,0 0 0,0 0 0,0 1 0,0-1 0,0 0 0,0 0 0,0 0 0,0 0 0,0 1 0,0-1 0,0 0 0,0 0 0,0 0 0,0 0 0,-1 1 0,1-1 0,0 0 0,0 0 0,0 0 0,0 0 0,0 0 0,0 1 0,0-1 0,-1 0 0,1 0 0,0 0 0,0 0 0,0 0 0,0 0 0,-1 0 0,1 0 0,0 0 0,0 0 0,0 0 0,0 1 0,-1-1 0,1 0 0,0 0 0,0 0 0,0 0 0,0 0 0,-1 0 0,1-1 0,0 1 0,0 0 0,0 0 0,0 0 0,-1 0 0,1 0 0,0 0 0,0 0 0,0 0 0,0 0 0,6 13 0,2-1 0,0 1 0,0-1 0,1 0 0,1-1 0,17 16 0,25 33 0,-39-41 0,-1 0 0,-1 1 0,-1 0 0,0 1 0,-2 1 0,0-1 0,-2 1 0,5 26 0,-3 5 0,-3 0 0,-2 74 0,-2-54 0,0 2 0,-12 115 0,11-189 0,-2 7 0,1 0 0,-1 0 0,0 0 0,-3 9 0,4-16 0,1-1 0,0 1 0,0 0 0,-1-1 0,1 1 0,0-1 0,-1 1 0,1-1 0,0 1 0,-1-1 0,1 1 0,-1-1 0,1 1 0,-1-1 0,1 0 0,-1 1 0,1-1 0,-1 0 0,1 1 0,-1-1 0,0 0 0,1 0 0,-1 0 0,1 0 0,-2 1 0,1-2 0,0 1 0,-1-1 0,1 1 0,0-1 0,0 0 0,0 1 0,0-1 0,0 0 0,0 0 0,0 0 0,0 0 0,0 0 0,0 0 0,0 0 0,0 0 0,1 0 0,-2-2 0,-43-76 0,-49-118 0,56 113 0,-39-87 0,8-3 0,-70-271 0,138 440 0,-8-28 0,2 0 0,2-1 0,-3-66 0,8 91 0,1 0 0,0-1 0,0 1 0,1 0 0,1 0 0,-1 0 0,1 0 0,5-9 0,-5 12 0,1 0 0,-1 1 0,1 0 0,0 0 0,0 0 0,1 0 0,-1 1 0,1 0 0,0 0 0,0 0 0,0 0 0,1 1 0,6-3 0,-3 2 0,1 1 0,0 0 0,-1 0 0,1 1 0,0 0 0,1 1 0,-1 0 0,0 1 0,0 0 0,0 0 0,0 1 0,1 0 0,-1 1 0,-1 1 0,19 5 0,-8 0 0,-1 0 0,0 1 0,-1 1 0,1 1 0,-2 0 0,30 25 0,-7 2 0,-2 1 0,62 81 0,52 106 0,-82-109 0,88 205 0,20 139 0,-165-424 0,-9-22 0,0 0 0,1-1 0,1 0 0,1 0 0,0 0 0,0-1 0,16 20 0,-17-31 0,-5-12 0,-7-13 0,-58-121 0,-3-6 0,60 131 0,1 0 0,1-1 0,1 1 0,0-1 0,-1-39 0,5 56 0,0 1 0,0-1 0,0 1 0,0-1 0,1 1 0,-1-1 0,1 1 0,-1-1 0,1 1 0,0-1 0,0 1 0,0 0 0,0 0 0,1-1 0,-1 1 0,0 0 0,1 0 0,0 0 0,-1 0 0,1 1 0,0-1 0,0 0 0,0 1 0,0-1 0,0 1 0,1 0 0,-1 0 0,0 0 0,0 0 0,1 0 0,-1 0 0,1 1 0,2-1 0,1 0 0,0 0 0,0 1 0,0 0 0,1 1 0,-1-1 0,0 1 0,0 0 0,0 1 0,0-1 0,0 1 0,0 0 0,8 5 0,6 4 0,-1 2 0,-1 0 0,0 0 0,0 2 0,-2 0 0,0 1 0,-1 1 0,0 0 0,-1 1 0,-1 1 0,-1 0 0,-1 0 0,-1 1 0,12 30 0,-11-17 0,0 0 0,-2 1 0,-2 0 0,-1 0 0,-2 1 0,-1 0 0,-1 0 0,-6 54 0,-3-189 0,-2-91 0,-58-338 0,60 475 0,11 41 0,4 15 0,10 19 0,35 74 0,4 8 0,72 67 0,-26-39 0,-61-72 0,-3 1 0,-3 2 0,-3 2 0,-2 1 0,-3 1 0,-3 1 0,30 132 0,-54-192 0,2 4 0,-1 1 0,0-1 0,-1 1 0,0-1 0,-1 1 0,-2 15 0,2-26 0,0 0 0,0-1 0,0 1 0,0-1 0,0 1 0,0 0 0,0-1 0,0 1 0,0 0 0,0-1 0,-1 1 0,1-1 0,0 1 0,0-1 0,-1 1 0,1-1 0,0 1 0,-1 0 0,1-1 0,-1 0 0,1 1 0,0-1 0,-1 1 0,1-1 0,-1 0 0,1 1 0,-1-1 0,0 0 0,1 1 0,-1-1 0,1 0 0,-1 0 0,1 1 0,-1-1 0,0 0 0,1 0 0,-1 0 0,0 0 0,1 0 0,-1 0 0,0 0 0,-3-2 0,1 1 0,0-1 0,0 0 0,0 0 0,0 0 0,0 0 0,-4-5 0,-39-40 0,3-2 0,-70-101 0,87 113 0,-690-1082-1522,712 1112 1522,-17-30 0,2 0 0,1-2 0,-19-57 0,36 95 0,1-1 0,-1 1 0,1-1 0,-1 0 0,1 1 0,-1-1 0,1 0 0,0 1 0,0-1 0,0 0 0,0 1 0,0-1 0,0 0 0,0 0 0,1 1 0,-1-1 0,0 0 0,2-2 0,-1 5 0,1-1 0,-1 0 0,0 0 0,1 1 0,-1-1 0,0 1 0,1-1 0,-1 1 0,0-1 0,0 1 0,0 0 0,1-1 0,-1 1 0,0 0 0,0 0 0,0 0 0,0 0 0,-1 0 0,1 0 0,0 0 0,1 2 0,22 25 117,0 1-1,35 59 1,32 75 930,-86-154-1012,17 31-20,-3 0 0,-1 2 0,-2 0 0,-2 0 0,12 59 0,-9 23-15,-5 0 0,-6 195 0,-7-301 0,-3 57 0,3-70 0,1 0 0,-1 0 0,0 0 0,-1 0 0,1 0 0,-1-1 0,0 1 0,0-1 0,-1 1 0,1-1 0,-5 5 0,6-8 0,0 0 0,0 0 0,0 0 0,0 0 0,0-1 0,0 1 0,0 0 0,0-1 0,0 1 0,0-1 0,-1 1 0,1-1 0,0 0 0,0 1 0,-1-1 0,1 0 0,0 0 0,-1 0 0,1 0 0,0 0 0,0 0 0,-1 0 0,1-1 0,0 1 0,0 0 0,-1-1 0,1 1 0,0-1 0,0 1 0,0-1 0,0 1 0,0-1 0,0 0 0,0 0 0,0 0 0,0 1 0,-1-2 0,-5-5 0,0 0 0,0-1 0,-10-14 0,16 20 0,-29-41 10,2-2 0,-32-70 0,-30-103-147,86 209 124,-41-108-108,6-3 0,4-1 1,6-1-1,-19-175 1,44 266 120,2-1 0,1 0 0,1 0 0,2 0 0,10-55 0,-10 80 0,0 0 0,0 1 0,0-1 0,1 1 0,0 0 0,1-1 0,-1 1 0,1 1 0,0-1 0,6-6 0,-7 9 0,-1 1 0,1 0 0,-1 0 0,1 1 0,0-1 0,0 0 0,0 1 0,0 0 0,0 0 0,0 0 0,0 0 0,0 0 0,1 0 0,-1 1 0,0 0 0,0-1 0,1 1 0,-1 1 0,0-1 0,0 0 0,1 1 0,4 1 0,5 2 36,1 1 0,-1 1 0,0 0 0,0 1 1,0 0-1,-1 1 0,0 0 0,-1 1 0,14 14 0,1 3 85,-1 1 0,33 46-1,-27-24-461,-1 1 0,-3 1-1,31 82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5T10:03:33.372"/>
    </inkml:context>
    <inkml:brush xml:id="br0">
      <inkml:brushProperty name="width" value="0.35" units="cm"/>
      <inkml:brushProperty name="height" value="0.35" units="cm"/>
      <inkml:brushProperty name="color" value="#FFFFFF"/>
    </inkml:brush>
  </inkml:definitions>
  <inkml:trace contextRef="#ctx0" brushRef="#br0">529 219 24575,'31'-2'0,"0"0"0,56-14 0,-48 9 0,270-67 0,78-14 0,-300 75 0,0 3 0,118 4 0,-190 6 0,-1 1 0,1 1 0,20 6 0,-32-8 0,0 1 0,0 0 0,0 0 0,0 0 0,-1 0 0,1 0 0,0 1 0,-1-1 0,1 1 0,-1 0 0,1 0 0,-1 0 0,0 0 0,0 0 0,0 0 0,0 0 0,0 1 0,0-1 0,-1 1 0,1-1 0,-1 1 0,2 4 0,-3-5 0,1 0 0,-1 0 0,0 0 0,0 0 0,0 0 0,-1 0 0,1 0 0,0 0 0,-1 0 0,1 0 0,-1-1 0,0 1 0,1 0 0,-1 0 0,0 0 0,0-1 0,0 1 0,0-1 0,-1 1 0,1-1 0,0 1 0,-1-1 0,1 1 0,-1-1 0,1 0 0,-4 2 0,-1 1 0,-1-1 0,0 1 0,1-1 0,-1-1 0,0 1 0,-9 1 0,-20 3 0,-1-2 0,0-1 0,-38-2 0,-113-9 0,172 6 0,-72-4 0,0-3 0,0-5 0,-167-47 0,233 50 0,22 9 0,0 1 0,0 0 0,0 0 0,0 0 0,0 0 0,0-1 0,0 1 0,0 0 0,-1 0 0,1 0 0,0 0 0,0-1 0,0 1 0,0 0 0,0 0 0,0 0 0,0-1 0,0 1 0,0 0 0,0 0 0,1 0 0,-1 0 0,0-1 0,0 1 0,0 0 0,0 0 0,0 0 0,0 0 0,0 0 0,0-1 0,0 1 0,1 0 0,-1 0 0,0 0 0,0 0 0,0 0 0,0 0 0,0-1 0,1 1 0,-1 0 0,0 0 0,0 0 0,0 0 0,0 0 0,1 0 0,-1 0 0,0 0 0,0 0 0,0 0 0,1 0 0,37-5 0,387 6 0,-159 2 0,-222-4 0,69 3 0,-97-1 0,0 1 0,-1 0 0,1 1 0,24 9 0,-39-12 0,0 0 0,0 0 0,0 1 0,0-1 0,0 0 0,0 1 0,0-1 0,0 1 0,0-1 0,-1 1 0,1 0 0,0-1 0,0 1 0,-1 0 0,1-1 0,0 1 0,-1 0 0,1 0 0,-1-1 0,1 1 0,-1 0 0,1 0 0,0 2 0,-1-2 0,-1 0 0,1 0 0,0 0 0,0 0 0,-1 0 0,1 0 0,-1 0 0,1-1 0,-1 1 0,1 0 0,-1 0 0,1 0 0,-1 0 0,0-1 0,0 1 0,1 0 0,-1-1 0,-1 2 0,-7 4 0,-1 0 0,1-1 0,-14 7 0,15-9 0,-24 11 0,0-2 0,-1-1 0,0-1 0,-1-2 0,1-1 0,-62 4 0,-231 15 0,320-26 0,0 1 0,0 0 0,-1 0 0,1 0 0,0 1 0,-11 5 0,14-6 0,0 1 0,1 0 0,-1 0 0,1 0 0,0 0 0,0 0 0,0 0 0,0 0 0,0 1 0,0-1 0,0 1 0,1 0 0,-1 0 0,1-1 0,-2 6 0,-8 18 0,8-19 0,-1 0 0,1 0 0,0 0 0,1 1 0,0-1 0,0 1 0,1-1 0,-1 1 0,2 0 0,-1 0 0,1 9 0,1-16 0,-1 0 0,0 0 0,0 1 0,1-1 0,-1 0 0,1 0 0,-1 0 0,1 0 0,-1 0 0,1 0 0,0 0 0,-1 0 0,1 0 0,0 0 0,0 0 0,0-1 0,-1 1 0,1 0 0,0 0 0,0-1 0,0 1 0,0-1 0,1 1 0,-1-1 0,0 1 0,0-1 0,0 0 0,0 1 0,0-1 0,1 0 0,-1 0 0,0 0 0,0 0 0,0 0 0,0 0 0,1 0 0,-1 0 0,0-1 0,0 1 0,0 0 0,0-1 0,2 0 0,7-3 0,-1 0 0,0 0 0,0-1 0,9-7 0,-8 6 0,8-3 0,0 0 0,1 1 0,0 1 0,1 1 0,0 1 0,-1 0 0,2 2 0,34-2 0,16 3 0,78 9 0,-133-6 0,22 1 0,120 11 0,-128-9 0,1 2 0,55 17 0,-85-23 0,1 0 0,0 1 0,-1-1 0,1 1 0,-1 0 0,1 0 0,-1-1 0,1 1 0,-1 0 0,1 0 0,-1 0 0,0 1 0,0-1 0,1 0 0,0 2 0,-2-2 0,0-1 0,0 1 0,0-1 0,0 1 0,0-1 0,0 1 0,0-1 0,0 1 0,0 0 0,0-1 0,0 1 0,-1-1 0,1 1 0,0-1 0,0 0 0,-1 1 0,1-1 0,0 1 0,-1-1 0,1 1 0,0-1 0,-1 0 0,1 1 0,-1-1 0,1 0 0,0 1 0,-1-1 0,1 0 0,-1 0 0,0 1 0,-6 3 0,-1-1 0,0 0 0,0 0 0,-12 2 0,-146 35 0,-148 32 0,259-61 0,-396 94 0,445-104 0,1 0 0,-1 1 0,1 0 0,0 0 0,0 0 0,0 1 0,0 0 0,0 0 0,-8 7 0,13-10 0,-1 1 0,1-1 0,0 0 0,-1 1 0,1-1 0,0 1 0,-1-1 0,1 1 0,0-1 0,0 1 0,0-1 0,-1 1 0,1-1 0,0 1 0,0 0 0,0-1 0,0 1 0,0-1 0,0 1 0,0-1 0,0 1 0,0-1 0,0 1 0,0-1 0,1 1 0,-1 0 0,0-1 0,0 1 0,0-1 0,1 1 0,-1-1 0,0 0 0,1 1 0,-1-1 0,0 1 0,1-1 0,-1 1 0,1-1 0,-1 0 0,0 1 0,1-1 0,-1 0 0,1 0 0,-1 1 0,1-1 0,-1 0 0,1 0 0,-1 0 0,1 1 0,-1-1 0,1 0 0,0 0 0,0 0 0,32 5 0,-9-6 0,0-1 0,1-1 0,35-10 0,-32 6 0,1 2 0,37-3 0,-45 8 0,-1 2 0,1 0 0,0 1 0,-1 0 0,0 2 0,0 1 0,0 0 0,28 14 0,-44-18 0,0 0 0,1 1 0,-1-1 0,0 1 0,6 5 0,-9-8 0,-1 1 0,1-1 0,-1 1 0,1-1 0,-1 1 0,0 0 0,1-1 0,-1 1 0,0-1 0,1 1 0,-1 0 0,0-1 0,0 1 0,1 0 0,-1-1 0,0 1 0,0 0 0,0-1 0,0 1 0,0 0 0,0-1 0,0 1 0,0 0 0,0 0 0,0-1 0,0 1 0,-1 0 0,1-1 0,0 1 0,0 0 0,-1-1 0,1 1 0,0-1 0,-1 1 0,1-1 0,-1 1 0,1 0 0,-1-1 0,1 0 0,-1 1 0,1-1 0,-1 1 0,1-1 0,-1 1 0,0-1 0,0 1 0,-9 3 0,1 1 0,-1-1 0,0-1 0,0 0 0,0 0 0,0-1 0,0 0 0,-1-1 0,-20 0 0,-8 2 0,-31 4 0,-446 36 0,412-40 0,-1-4 0,-201-30 0,268 22 0,28 4 0,18 1 0,17 2 0,121 20 0,-85-9 0,-49-7 0,-1 0 0,0 1 0,-1 0 0,1 0 0,0 1 0,-1 1 0,0-1 0,0 2 0,0 0 0,-1 0 0,0 0 0,0 1 0,0 1 0,-1-1 0,0 1 0,8 12 0,-15-19 0,0 1 0,0-1 0,0 0 0,0 1 0,0-1 0,0 1 0,-1-1 0,1 0 0,-1 1 0,1 0 0,-1-1 0,1 1 0,-1-1 0,0 1 0,0 0 0,0-1 0,0 1 0,0-1 0,0 1 0,0 0 0,-1-1 0,1 1 0,-1-1 0,1 1 0,-1-1 0,1 1 0,-1-1 0,0 1 0,0-1 0,0 0 0,0 1 0,0-1 0,0 0 0,0 0 0,0 1 0,0-1 0,0 0 0,-1 0 0,-2 1 0,-3 2 0,0-1 0,0 0 0,-1 0 0,1 0 0,-1-1 0,0 0 0,-9 0 0,-73 7 0,-1-4 0,-130-10 0,221 5 0,-15-1 0,0 0 0,0 0 0,0-1 0,-14-5 0,29 7 0,0 0 0,0 0 0,0 0 0,1 0 0,-1 0 0,0 0 0,0 0 0,0 0 0,1 0 0,-1 0 0,0 0 0,0-1 0,0 1 0,0 0 0,1 0 0,-1 0 0,0 0 0,0 0 0,0 0 0,0-1 0,1 1 0,-1 0 0,0 0 0,0 0 0,0 0 0,0-1 0,0 1 0,0 0 0,0 0 0,0 0 0,0 0 0,0-1 0,0 1 0,1 0 0,-1 0 0,0 0 0,0-1 0,0 1 0,0 0 0,-1 0 0,1 0 0,0-1 0,0 1 0,0 0 0,0 0 0,0 0 0,0-1 0,0 1 0,0 0 0,0 0 0,0 0 0,0-1 0,-1 1 0,1 0 0,0 0 0,0 0 0,0 0 0,0 0 0,0 0 0,-1-1 0,1 1 0,0 0 0,0 0 0,0 0 0,-1 0 0,1 0 0,0 0 0,0 0 0,-1 0 0,18-7 0,48-9 0,1 3 0,0 4 0,89-3 0,-47 9 0,46-2 0,-144 4 0,0-1 0,0 1 0,0-2 0,0 1 0,0-1 0,-1-1 0,18-8 0,-24 10 0,0 0 0,1 0 0,-1-1 0,0 1 0,0-1 0,-1 1 0,1-1 0,-1 0 0,1 0 0,-1-1 0,0 1 0,0 0 0,0-1 0,0 1 0,-1-1 0,1 1 0,-1-1 0,0 0 0,0 0 0,-1 0 0,1 1 0,-1-7 0,-1-5 0,0 1 0,-1 0 0,-1 0 0,-1 0 0,0 0 0,0 0 0,-2 1 0,0-1 0,0 2 0,-1-1 0,-15-20 0,20 30 0,-1 0 0,1 0 0,0 0 0,0-1 0,0 1 0,1 0 0,-3-7 0,4 9 0,0 1 0,0-1 0,-1 1 0,1-1 0,0 1 0,0-1 0,0 1 0,1-1 0,-1 1 0,0-1 0,0 1 0,0-1 0,0 1 0,0-1 0,0 1 0,1 0 0,-1-1 0,0 1 0,0-1 0,1 1 0,-1 0 0,0-1 0,1 1 0,-1 0 0,1-1 0,0 0 0,1 1 0,-1-1 0,0 1 0,1-1 0,-1 1 0,1-1 0,-1 1 0,1 0 0,-1 0 0,1 0 0,-1 0 0,3 0 0,59 6 0,96 23 0,-99-16 0,103 8 0,-141-20 0,-1-1 0,0-1 0,0-1 0,1 0 0,-1-2 0,-1-1 0,1 0 0,35-15 0,9-13 0,-2-3 0,73-53 0,-113 72 0,-23 17 0,0 0 0,0 0 0,0 0 0,0 0 0,-1 0 0,1 0 0,0 0 0,0 0 0,0 0 0,0 0 0,0 0 0,0 0 0,0 0 0,0 0 0,0 0 0,0 0 0,0 0 0,0 0 0,0 0 0,0-1 0,0 1 0,0 0 0,0 0 0,0 0 0,0 0 0,0 0 0,-43 23 0,6-5 0,-1-1 0,-1-2 0,0-1 0,-1-2 0,0-2 0,-66 8 0,-252 2 0,313-19 0,-129-4 0,196 3 0,0-1 0,0-1 0,0 0 0,-1-2 0,36-10 0,-55 12 0,-7 0 0,-13 0 0,-288 1 0,243 5 0,1 3 0,-117 27 0,172-31 0,9-1 0,17 2 0,31-2 0,413-18 0,-132 3 0,-359 13 0,-39-5 0,56 4 0,1-1 0,-1 0 0,0-1 0,1 0 0,-1-1 0,-14-7 0,25 11 0,0 0 0,-1 0 0,1 0 0,0 0 0,-1 0 0,1 0 0,0 0 0,-1 0 0,1 0 0,0-1 0,0 1 0,-1 0 0,1 0 0,0 0 0,-1-1 0,1 1 0,0 0 0,0 0 0,0-1 0,-1 1 0,1 0 0,0 0 0,0-1 0,0 1 0,0 0 0,0-1 0,-1 1 0,1 0 0,0-1 0,0 1 0,0 0 0,0-1 0,0 1 0,0 0 0,0-1 0,0 1 0,0 0 0,0-1 0,0 1 0,0 0 0,1-1 0,14-6 0,23 2 0,-36 5 1,27-2 169,49 4 0,-69-1-325,0 0 0,-1 1 0,1 0 0,-1 0 0,1 1 0,-1 0 0,0 0-1,0 1 1,0 0 0,8 7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5T10:03:36.106"/>
    </inkml:context>
    <inkml:brush xml:id="br0">
      <inkml:brushProperty name="width" value="0.35" units="cm"/>
      <inkml:brushProperty name="height" value="0.35" units="cm"/>
      <inkml:brushProperty name="color" value="#FFFFFF"/>
    </inkml:brush>
  </inkml:definitions>
  <inkml:trace contextRef="#ctx0" brushRef="#br0">558 29 24575,'2'0'0,"0"0"0,0 1 0,-1-1 0,1 1 0,0-1 0,-1 1 0,1 0 0,0 0 0,-1 0 0,1 0 0,-1 0 0,0 0 0,1 0 0,-1 0 0,0 1 0,1-1 0,0 2 0,22 32 0,-12-15 0,-11-19 0,2 2 0,0 1 0,0-1 0,-1 1 0,1-1 0,-1 1 0,0 0 0,0 0 0,0 0 0,-1 0 0,1 0 0,-1 0 0,1 8 0,-2-11 0,0-1 0,0 1 0,0-1 0,-1 1 0,1 0 0,0-1 0,0 1 0,-1-1 0,1 1 0,-1-1 0,1 1 0,0-1 0,-1 1 0,1-1 0,-1 0 0,1 1 0,-1-1 0,1 0 0,-1 1 0,1-1 0,-1 0 0,1 0 0,-1 1 0,1-1 0,-1 0 0,0 0 0,1 0 0,-1 0 0,1 0 0,-1 0 0,0 0 0,1 0 0,-1 0 0,0 0 0,1 0 0,-1 0 0,1 0 0,-1 0 0,0-1 0,-29-7 0,30 8 0,-29-13 0,2 0 0,-34-22 0,-25-13 0,61 36 0,3 1 0,-46-16 0,68 27 0,0 0 0,0 0 0,0 0 0,-1-1 0,1 1 0,0 0 0,0 0 0,0 0 0,-1 0 0,1 0 0,0 0 0,0 0 0,-1 0 0,1 0 0,0 0 0,0 0 0,0 0 0,-1 0 0,1 0 0,0 0 0,0 0 0,-1 0 0,1 0 0,0 0 0,0 0 0,0 0 0,-1 0 0,1 1 0,0-1 0,0 0 0,0 0 0,-1 0 0,1 0 0,0 0 0,0 1 0,0-1 0,0 0 0,0 0 0,-1 1 0,6 9 0,19 20 0,-16-20 0,16 18 0,34 30 0,-37-40 0,-2 2 0,0 0 0,-1 2 0,15 24 0,-22-29 0,-1 1 0,13 34 0,-21-46 0,0-1 0,0 1 0,-1 0 0,1 0 0,-1 0 0,-1 0 0,1 0 0,-1 0 0,0 1 0,-1-1 0,1 0 0,-1 0 0,-3 10 0,3-14 0,0 0 0,0 0 0,0 0 0,0 0 0,-1 0 0,1 0 0,0 0 0,-1 0 0,0-1 0,1 1 0,-1 0 0,0-1 0,0 0 0,0 1 0,0-1 0,-3 1 0,-38 11 0,36-12 0,-1 1 0,0 0 0,1 1 0,-10 3 0,15-4 0,0-1 0,0 0 0,0 1 0,0-1 0,0 1 0,0 0 0,0-1 0,0 1 0,1 0 0,-1 0 0,1 0 0,0 0 0,-1 1 0,1-1 0,0 0 0,0 0 0,-1 5 0,1 3 0,0 0 0,0 1 0,1-1 0,1 0 0,-1 1 0,2-1 0,-1 0 0,6 15 0,-4-9 0,1 1 0,0 26 0,-4-38 0,0-1 0,0 1 0,-1-1 0,1 1 0,-1-1 0,0 1 0,0-1 0,-1 1 0,0-1 0,1 0 0,-1 0 0,-1 1 0,-3 5 0,3-7 0,0 0 0,1 0 0,-1-1 0,0 1 0,0-1 0,0 1 0,-1-1 0,1 0 0,-1-1 0,1 1 0,-1 0 0,1-1 0,-1 0 0,0 0 0,0 0 0,0 0 0,1-1 0,-1 1 0,0-1 0,0 0 0,-7-1 0,-6-2 0,0 0 0,0-1 0,-28-10 0,11 2 0,27 11 0,1 0 0,0 0 0,-1 0 0,1 1 0,-12 1 0,14 0 0,1-1 0,0 0 0,0 0 0,-1 0 0,1 0 0,0 0 0,-1 0 0,1-1 0,0 0 0,0 1 0,0-1 0,0 0 0,-1-1 0,1 1 0,1-1 0,-1 1 0,0-1 0,0 0 0,0 0 0,1 0 0,0 0 0,-5-5 0,7 6 11,-1 0 0,0 0 0,1 0 0,-1 0 0,0 0 0,0 0 0,0 0 0,0 0 0,0 0 0,0 1 0,0-1 0,0 0 0,0 1 0,0-1 0,-1 0 0,1 1 0,0 0 0,0-1 0,-1 1 0,1 0 0,0-1 0,0 1 0,-1 0 0,1 0 0,0 0 0,-1 0 1,1 0-1,0 0 0,0 1 0,-3 0 0,0 1-201,1 1 0,-1 0 1,1 0-1,0 0 0,0 0 1,0 1-1,0-1 1,-3 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A0E79-D4DD-0947-8379-C8A3138090E5}" type="datetimeFigureOut">
              <a:rPr lang="nl-NL" smtClean="0"/>
              <a:t>5-10-2026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71104-149C-EE4B-A747-5D682DF105B9}" type="slidenum">
              <a:rPr lang="nl-NL" smtClean="0"/>
              <a:t>‹nr.›</a:t>
            </a:fld>
            <a:endParaRPr lang="nl-NL"/>
          </a:p>
        </p:txBody>
      </p:sp>
    </p:spTree>
    <p:extLst>
      <p:ext uri="{BB962C8B-B14F-4D97-AF65-F5344CB8AC3E}">
        <p14:creationId xmlns:p14="http://schemas.microsoft.com/office/powerpoint/2010/main" val="2575034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D79F6B-7B8D-8B4B-8DCA-4A8CA7CB337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065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 min. Vertel het klaslokaal als verhaal, niet als slide. De kern die je wilt laten landen: harder werken van de één is niet de oplossing, maar onderdeel van het patroon. Dat is het mechanisme dat we straks terugzien tussen beleid en uitvoering.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 min. Brug: de Staat van de Uitvoering (2024) noemt het goed nieuws dat publieke dienstverleners voor zichzelf opkomen. Maar wat betekent ‘opkomen voor jezelf’? Vooral: nog meer signaleren en oplossingen aandragen. Ook de emancipatie van de uitvoering is dus weer harder werken aan dezelfde kant. Eindig met de vraag van de gesprekspartner.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3A458-5536-7F63-F921-AEA4041AE92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14895BD-24D3-CD2E-6EA6-CFA1129523B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CE25C62-94DD-1D4A-1F30-C91EB7922418}"/>
              </a:ext>
            </a:extLst>
          </p:cNvPr>
          <p:cNvSpPr>
            <a:spLocks noGrp="1"/>
          </p:cNvSpPr>
          <p:nvPr>
            <p:ph type="body" idx="1"/>
          </p:nvPr>
        </p:nvSpPr>
        <p:spPr/>
        <p:txBody>
          <a:bodyPr/>
          <a:lstStyle/>
          <a:p>
            <a:pPr marL="0" indent="0">
              <a:buFont typeface="Wingdings" panose="05000000000000000000" pitchFamily="2" charset="2"/>
              <a:buNone/>
            </a:pPr>
            <a:endParaRPr lang="nl-NL" sz="1800">
              <a:effectLst/>
              <a:latin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861D73CA-D947-D168-E60B-7B38CD1CB53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6D79F6B-7B8D-8B4B-8DCA-4A8CA7CB337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235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Niet alle vijf uitleggen; noem ze kort en werk er één of twee uit. Sterkste kandidaten: de controleparadox (goede bedoelingen, averechts effect) en doing better, feeling worse (ook succes leidt tot meer verantwoordingsdruk). Het punt: of het nu goed of slecht gaat, de uitkomst is steeds dezelfde. Dat is dynamisch conservatisme: harder werken om ten diepste niet te hoeven veranderen.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FFEC-AD6C-872C-1E98-EF6C5357F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17C5D-38A8-8D3E-B4B3-3A3035EB9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E39A5-E46E-EFB9-EB9C-A49083DC1B2D}"/>
              </a:ext>
            </a:extLst>
          </p:cNvPr>
          <p:cNvSpPr>
            <a:spLocks noGrp="1"/>
          </p:cNvSpPr>
          <p:nvPr>
            <p:ph type="body" idx="1"/>
          </p:nvPr>
        </p:nvSpPr>
        <p:spPr/>
        <p:txBody>
          <a:bodyPr/>
          <a:lstStyle/>
          <a:p>
            <a:r>
              <a:rPr lang="en-US" dirty="0"/>
              <a:t>± 1,5 min. Niet alle vijf uitleggen; noem ze kort en werk er één of twee uit. Sterkste kandidaten: de controleparadox (goede bedoelingen, averechts effect) en doing better, feeling worse (ook succes leidt tot meer verantwoordingsdruk). Het punt: of het nu goed of slecht gaat, de uitkomst is steeds dezelfde. Dat is dynamisch conservatisme: harder werken om ten diepste niet te hoeven veranderen.</a:t>
            </a:r>
          </a:p>
        </p:txBody>
      </p:sp>
      <p:sp>
        <p:nvSpPr>
          <p:cNvPr id="4" name="Slide Number Placeholder 3">
            <a:extLst>
              <a:ext uri="{FF2B5EF4-FFF2-40B4-BE49-F238E27FC236}">
                <a16:creationId xmlns:a16="http://schemas.microsoft.com/office/drawing/2014/main" id="{C4854694-B6D0-D729-99BC-B73B1056ED5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52723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45 sec. Dit is de draaispil van het betoog. De vraag ‘zo logisch, waarom doen we het niet?’ is een verkeerde voorstelling van zaken. Niet een gebrek aan instrumenten verklaart het uitblijven van verandering, maar gedrag dat het systeem zelf oproept. Wie de rollen ‘beleid’ en ‘uitvoering’ benoemt, roept al een rolverdeling en een handelingsperspectief op.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Benadruk wat het níet is: de uitvoering wordt niet de baas, het politiek primaat blijft intact en ministers blijven verantwoording afleggen aan het parlement. Omgekeerde verantwoording is een aanvullend forum, geen alternatief gezagscentrum. Beleidsmakers en bestuurders leggen rekenschap af aan de mensen die met de gevolgen van hun keuzes moeten werken.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5786D-5482-7FBD-BE49-9A44A52A33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638F54-A088-9FA4-F37D-723ED71272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3FBC06C-F189-8EBC-EB54-2B0CF1991CC6}"/>
              </a:ext>
            </a:extLst>
          </p:cNvPr>
          <p:cNvSpPr>
            <a:spLocks noGrp="1"/>
          </p:cNvSpPr>
          <p:nvPr>
            <p:ph type="body" idx="1"/>
          </p:nvPr>
        </p:nvSpPr>
        <p:spPr/>
        <p:txBody>
          <a:bodyPr/>
          <a:lstStyle/>
          <a:p>
            <a:pPr marL="0" indent="0">
              <a:buFont typeface="Wingdings" panose="05000000000000000000" pitchFamily="2" charset="2"/>
              <a:buNone/>
            </a:pPr>
            <a:endParaRPr lang="nl-NL" sz="1800">
              <a:effectLst/>
              <a:latin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11E09D82-F5C0-C11D-5B90-54A3D778FB91}"/>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6D79F6B-7B8D-8B4B-8DCA-4A8CA7CB337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989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DD5BF-365F-62E8-2752-E5FC5944E2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88F9C4A-8003-E3BE-07A8-FB296AF017F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DB0C38-30E9-31BA-3013-261F44A94F7C}"/>
              </a:ext>
            </a:extLst>
          </p:cNvPr>
          <p:cNvSpPr>
            <a:spLocks noGrp="1"/>
          </p:cNvSpPr>
          <p:nvPr>
            <p:ph type="body" idx="1"/>
          </p:nvPr>
        </p:nvSpPr>
        <p:spPr/>
        <p:txBody>
          <a:bodyPr/>
          <a:lstStyle/>
          <a:p>
            <a:pPr marL="0" indent="0">
              <a:buFont typeface="Wingdings" panose="05000000000000000000" pitchFamily="2" charset="2"/>
              <a:buNone/>
            </a:pPr>
            <a:endParaRPr lang="nl-NL" sz="1800">
              <a:effectLst/>
              <a:latin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933CACFB-FE51-A298-8AFD-1652C1873E95}"/>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6D79F6B-7B8D-8B4B-8DCA-4A8CA7CB337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654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Het hart van het argument en het verschil met eerdere voorstellen: geen moreel appel, maar een verschuiving in risicoverdeling. Voorbeeld controleparadox: als beleidsmakers zelf aanspreekbaar zijn op de proportionaliteit van hun informatievraag, wordt de reflex om onzekerheid af te wentelen op de uitvoering begrensd. Voorbeeld beleidsaccumulatie: de aandacht verschuift van beleidsproductie naar beleidsbelasting; de optelsom wordt zichtbaar.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8DCCC-84F1-AAC4-FCA5-A112ACF008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8B4DD8-7917-CF6A-53B4-5FCF3AC4D5B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227CAC-EEB0-DF3C-4724-1EFFEBA4562E}"/>
              </a:ext>
            </a:extLst>
          </p:cNvPr>
          <p:cNvSpPr>
            <a:spLocks noGrp="1"/>
          </p:cNvSpPr>
          <p:nvPr>
            <p:ph type="body" idx="1"/>
          </p:nvPr>
        </p:nvSpPr>
        <p:spPr/>
        <p:txBody>
          <a:bodyPr/>
          <a:lstStyle/>
          <a:p>
            <a:pPr marL="0" indent="0">
              <a:buFont typeface="Wingdings" panose="05000000000000000000" pitchFamily="2" charset="2"/>
              <a:buNone/>
            </a:pPr>
            <a:endParaRPr lang="nl-NL" sz="1800" dirty="0">
              <a:effectLst/>
              <a:latin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D790A08D-F40C-558F-7AB5-C57D6AE3469E}"/>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6D79F6B-7B8D-8B4B-8DCA-4A8CA7CB337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641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42400" y="384001"/>
            <a:ext cx="9120000" cy="1489604"/>
          </a:xfrm>
        </p:spPr>
        <p:txBody>
          <a:bodyPr anchor="t" anchorCtr="0"/>
          <a:lstStyle>
            <a:lvl1pPr algn="l">
              <a:lnSpc>
                <a:spcPct val="105000"/>
              </a:lnSpc>
              <a:defRPr sz="4800"/>
            </a:lvl1pPr>
          </a:lstStyle>
          <a:p>
            <a:r>
              <a:rPr lang="nl-NL"/>
              <a:t>Klik om stijl te bewerken</a:t>
            </a:r>
            <a:endParaRPr lang="en-US" dirty="0"/>
          </a:p>
        </p:txBody>
      </p:sp>
      <p:sp>
        <p:nvSpPr>
          <p:cNvPr id="3" name="Subtitle 2"/>
          <p:cNvSpPr>
            <a:spLocks noGrp="1"/>
          </p:cNvSpPr>
          <p:nvPr>
            <p:ph type="subTitle" idx="1" hasCustomPrompt="1"/>
          </p:nvPr>
        </p:nvSpPr>
        <p:spPr>
          <a:xfrm>
            <a:off x="542400" y="1968000"/>
            <a:ext cx="9120000" cy="672000"/>
          </a:xfrm>
        </p:spPr>
        <p:txBody>
          <a:bodyPr anchor="t" anchorCtr="0"/>
          <a:lstStyle>
            <a:lvl1pPr marL="0" indent="0" algn="l">
              <a:buNone/>
              <a:defRPr sz="1800" b="1" i="1"/>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 om de ondertitelstijl van het model te bewerken</a:t>
            </a:r>
            <a:endParaRPr lang="en-US" dirty="0"/>
          </a:p>
        </p:txBody>
      </p:sp>
      <p:pic>
        <p:nvPicPr>
          <p:cNvPr id="8" name="Afbeelding 7">
            <a:extLst>
              <a:ext uri="{FF2B5EF4-FFF2-40B4-BE49-F238E27FC236}">
                <a16:creationId xmlns:a16="http://schemas.microsoft.com/office/drawing/2014/main" id="{467587C6-CEDC-394A-80DC-AE252C1DC953}"/>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9" name="Text Placeholder 2">
            <a:extLst>
              <a:ext uri="{FF2B5EF4-FFF2-40B4-BE49-F238E27FC236}">
                <a16:creationId xmlns:a16="http://schemas.microsoft.com/office/drawing/2014/main" id="{7677F0D5-048B-7243-AE3E-DF6D9C89254A}"/>
              </a:ext>
            </a:extLst>
          </p:cNvPr>
          <p:cNvSpPr>
            <a:spLocks noGrp="1"/>
          </p:cNvSpPr>
          <p:nvPr>
            <p:ph type="body" idx="10" hasCustomPrompt="1"/>
          </p:nvPr>
        </p:nvSpPr>
        <p:spPr>
          <a:xfrm>
            <a:off x="3984000" y="5209512"/>
            <a:ext cx="3456000" cy="288000"/>
          </a:xfrm>
        </p:spPr>
        <p:txBody>
          <a:bodyPr anchor="t" anchorCtr="0"/>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dirty="0"/>
              <a:t>Klik om de tekst te bewerken</a:t>
            </a:r>
          </a:p>
        </p:txBody>
      </p:sp>
      <p:sp>
        <p:nvSpPr>
          <p:cNvPr id="10" name="Text Placeholder 2">
            <a:extLst>
              <a:ext uri="{FF2B5EF4-FFF2-40B4-BE49-F238E27FC236}">
                <a16:creationId xmlns:a16="http://schemas.microsoft.com/office/drawing/2014/main" id="{5244FB6C-FB07-E140-B9FA-186B428E72B5}"/>
              </a:ext>
            </a:extLst>
          </p:cNvPr>
          <p:cNvSpPr>
            <a:spLocks noGrp="1"/>
          </p:cNvSpPr>
          <p:nvPr>
            <p:ph type="body" idx="11" hasCustomPrompt="1"/>
          </p:nvPr>
        </p:nvSpPr>
        <p:spPr>
          <a:xfrm>
            <a:off x="8256000" y="5208000"/>
            <a:ext cx="3456000" cy="288000"/>
          </a:xfrm>
        </p:spPr>
        <p:txBody>
          <a:bodyPr anchor="t" anchorCtr="0"/>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dirty="0"/>
              <a:t>Klik om de tekst te bewerken</a:t>
            </a:r>
          </a:p>
        </p:txBody>
      </p:sp>
      <p:sp>
        <p:nvSpPr>
          <p:cNvPr id="11" name="Text Placeholder 3">
            <a:extLst>
              <a:ext uri="{FF2B5EF4-FFF2-40B4-BE49-F238E27FC236}">
                <a16:creationId xmlns:a16="http://schemas.microsoft.com/office/drawing/2014/main" id="{49A902A1-8DF5-0B45-9FFE-D3BDB2B6EF61}"/>
              </a:ext>
            </a:extLst>
          </p:cNvPr>
          <p:cNvSpPr>
            <a:spLocks noGrp="1"/>
          </p:cNvSpPr>
          <p:nvPr>
            <p:ph type="body" sz="half" idx="2" hasCustomPrompt="1"/>
          </p:nvPr>
        </p:nvSpPr>
        <p:spPr>
          <a:xfrm>
            <a:off x="3984000" y="5529601"/>
            <a:ext cx="3456000" cy="1150233"/>
          </a:xfrm>
        </p:spPr>
        <p:txBody>
          <a:bodyPr/>
          <a:lstStyle>
            <a:lvl1pPr marL="0" indent="0">
              <a:lnSpc>
                <a:spcPct val="114000"/>
              </a:lnSpc>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tekst te bewerken</a:t>
            </a:r>
          </a:p>
        </p:txBody>
      </p:sp>
      <p:sp>
        <p:nvSpPr>
          <p:cNvPr id="12" name="Text Placeholder 3">
            <a:extLst>
              <a:ext uri="{FF2B5EF4-FFF2-40B4-BE49-F238E27FC236}">
                <a16:creationId xmlns:a16="http://schemas.microsoft.com/office/drawing/2014/main" id="{703CBA98-153F-A24E-A41A-98B7ADBBBA1E}"/>
              </a:ext>
            </a:extLst>
          </p:cNvPr>
          <p:cNvSpPr>
            <a:spLocks noGrp="1"/>
          </p:cNvSpPr>
          <p:nvPr>
            <p:ph type="body" sz="half" idx="12" hasCustomPrompt="1"/>
          </p:nvPr>
        </p:nvSpPr>
        <p:spPr>
          <a:xfrm>
            <a:off x="8256000" y="5529601"/>
            <a:ext cx="3456000" cy="1150233"/>
          </a:xfrm>
        </p:spPr>
        <p:txBody>
          <a:bodyPr/>
          <a:lstStyle>
            <a:lvl1pPr marL="0" indent="0">
              <a:lnSpc>
                <a:spcPct val="114000"/>
              </a:lnSpc>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tekst te bewerken</a:t>
            </a:r>
          </a:p>
        </p:txBody>
      </p:sp>
    </p:spTree>
    <p:extLst>
      <p:ext uri="{BB962C8B-B14F-4D97-AF65-F5344CB8AC3E}">
        <p14:creationId xmlns:p14="http://schemas.microsoft.com/office/powerpoint/2010/main" val="1601742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guide id="3" orient="horz" pos="272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tekst Blauw">
    <p:spTree>
      <p:nvGrpSpPr>
        <p:cNvPr id="1" name=""/>
        <p:cNvGrpSpPr/>
        <p:nvPr/>
      </p:nvGrpSpPr>
      <p:grpSpPr>
        <a:xfrm>
          <a:off x="0" y="0"/>
          <a:ext cx="0" cy="0"/>
          <a:chOff x="0" y="0"/>
          <a:chExt cx="0" cy="0"/>
        </a:xfrm>
      </p:grpSpPr>
      <p:sp>
        <p:nvSpPr>
          <p:cNvPr id="2" name="Title 1"/>
          <p:cNvSpPr>
            <a:spLocks noGrp="1"/>
          </p:cNvSpPr>
          <p:nvPr>
            <p:ph type="title"/>
          </p:nvPr>
        </p:nvSpPr>
        <p:spPr>
          <a:xfrm>
            <a:off x="1296000" y="552000"/>
            <a:ext cx="9600000" cy="816000"/>
          </a:xfrm>
        </p:spPr>
        <p:txBody>
          <a:bodyPr/>
          <a:lstStyle/>
          <a:p>
            <a:r>
              <a:rPr lang="nl-NL"/>
              <a:t>Klik om stijl te bewerken</a:t>
            </a:r>
            <a:endParaRPr lang="en-US" dirty="0"/>
          </a:p>
        </p:txBody>
      </p:sp>
      <p:sp>
        <p:nvSpPr>
          <p:cNvPr id="3" name="Content Placeholder 2"/>
          <p:cNvSpPr>
            <a:spLocks noGrp="1"/>
          </p:cNvSpPr>
          <p:nvPr>
            <p:ph idx="1" hasCustomPrompt="1"/>
          </p:nvPr>
        </p:nvSpPr>
        <p:spPr/>
        <p:txBody>
          <a:bodyPr/>
          <a:lstStyle>
            <a:lvl1pPr marL="0" indent="0">
              <a:buFontTx/>
              <a:buNone/>
              <a:defRPr/>
            </a:lvl1pPr>
            <a:lvl2pPr marL="239994" indent="0">
              <a:buFontTx/>
              <a:buNone/>
              <a:defRPr/>
            </a:lvl2pPr>
            <a:lvl3pPr marL="479988" indent="0">
              <a:buFontTx/>
              <a:buNone/>
              <a:defRPr/>
            </a:lvl3pPr>
            <a:lvl4pPr marL="719982" indent="0">
              <a:buFontTx/>
              <a:buNone/>
              <a:defRPr/>
            </a:lvl4pPr>
            <a:lvl5pPr marL="959976" indent="0">
              <a:buFontTx/>
              <a:buNone/>
              <a:defRPr/>
            </a:lvl5pPr>
          </a:lstStyle>
          <a:p>
            <a:pPr lvl="0"/>
            <a:r>
              <a:rPr lang="nl-NL" dirty="0"/>
              <a:t>Klik om de tekststijl van het model te bewerken</a:t>
            </a:r>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137918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psomming Blauw">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dirty="0"/>
              <a:t>Titelstijl van model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624751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tekst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6000" y="552000"/>
            <a:ext cx="9600000" cy="816000"/>
          </a:xfrm>
        </p:spPr>
        <p:txBody>
          <a:bodyPr/>
          <a:lstStyle/>
          <a:p>
            <a:r>
              <a:rPr lang="nl-NL"/>
              <a:t>Klik om stijl te bewerken</a:t>
            </a:r>
            <a:endParaRPr lang="en-US" dirty="0"/>
          </a:p>
        </p:txBody>
      </p:sp>
      <p:sp>
        <p:nvSpPr>
          <p:cNvPr id="3" name="Content Placeholder 2"/>
          <p:cNvSpPr>
            <a:spLocks noGrp="1"/>
          </p:cNvSpPr>
          <p:nvPr>
            <p:ph idx="1" hasCustomPrompt="1"/>
          </p:nvPr>
        </p:nvSpPr>
        <p:spPr/>
        <p:txBody>
          <a:bodyPr/>
          <a:lstStyle>
            <a:lvl1pPr marL="0" indent="0">
              <a:buFontTx/>
              <a:buNone/>
              <a:defRPr/>
            </a:lvl1pPr>
            <a:lvl2pPr marL="239994" indent="0">
              <a:buFontTx/>
              <a:buNone/>
              <a:defRPr/>
            </a:lvl2pPr>
            <a:lvl3pPr marL="479988" indent="0">
              <a:buFontTx/>
              <a:buNone/>
              <a:defRPr/>
            </a:lvl3pPr>
            <a:lvl4pPr marL="719982" indent="0">
              <a:buFontTx/>
              <a:buNone/>
              <a:defRPr/>
            </a:lvl4pPr>
            <a:lvl5pPr marL="959976" indent="0">
              <a:buFontTx/>
              <a:buNone/>
              <a:defRPr/>
            </a:lvl5pPr>
          </a:lstStyle>
          <a:p>
            <a:pPr lvl="0"/>
            <a:r>
              <a:rPr lang="nl-NL" dirty="0"/>
              <a:t>Klik om de tekststijl van het model te bewerken</a:t>
            </a:r>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945021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psomming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dirty="0"/>
              <a:t>Titelstijl van model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258654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tekst en afbeelding recht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dirty="0"/>
          </a:p>
        </p:txBody>
      </p:sp>
      <p:sp>
        <p:nvSpPr>
          <p:cNvPr id="3" name="Content Placeholder 2"/>
          <p:cNvSpPr>
            <a:spLocks noGrp="1"/>
          </p:cNvSpPr>
          <p:nvPr>
            <p:ph sz="half" idx="1"/>
          </p:nvPr>
        </p:nvSpPr>
        <p:spPr>
          <a:xfrm>
            <a:off x="542403" y="1872000"/>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5999"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998962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kst en afbeelding link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dirty="0"/>
          </a:p>
        </p:txBody>
      </p:sp>
      <p:sp>
        <p:nvSpPr>
          <p:cNvPr id="3" name="Content Placeholder 2"/>
          <p:cNvSpPr>
            <a:spLocks noGrp="1"/>
          </p:cNvSpPr>
          <p:nvPr>
            <p:ph sz="half" idx="1"/>
          </p:nvPr>
        </p:nvSpPr>
        <p:spPr>
          <a:xfrm>
            <a:off x="6480000" y="1872000"/>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542399"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1832150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tekst en afbeelding recht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0" y="0"/>
            <a:ext cx="6096001"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dirty="0"/>
          </a:p>
        </p:txBody>
      </p:sp>
      <p:sp>
        <p:nvSpPr>
          <p:cNvPr id="3" name="Content Placeholder 2"/>
          <p:cNvSpPr>
            <a:spLocks noGrp="1"/>
          </p:cNvSpPr>
          <p:nvPr>
            <p:ph sz="half" idx="1"/>
          </p:nvPr>
        </p:nvSpPr>
        <p:spPr>
          <a:xfrm>
            <a:off x="542403" y="1872000"/>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055799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tekst en afbeelding link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2" y="0"/>
            <a:ext cx="6095999"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dirty="0"/>
          </a:p>
        </p:txBody>
      </p:sp>
      <p:sp>
        <p:nvSpPr>
          <p:cNvPr id="3" name="Content Placeholder 2"/>
          <p:cNvSpPr>
            <a:spLocks noGrp="1"/>
          </p:cNvSpPr>
          <p:nvPr>
            <p:ph sz="half" idx="1"/>
          </p:nvPr>
        </p:nvSpPr>
        <p:spPr>
          <a:xfrm>
            <a:off x="6480000" y="1872000"/>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850ADA0D-176B-B942-972B-93FC7B88153C}"/>
              </a:ext>
            </a:extLst>
          </p:cNvPr>
          <p:cNvSpPr>
            <a:spLocks noGrp="1"/>
          </p:cNvSpPr>
          <p:nvPr>
            <p:ph type="pic" idx="14" hasCustomPrompt="1"/>
          </p:nvPr>
        </p:nvSpPr>
        <p:spPr>
          <a:xfrm>
            <a:off x="480000" y="6288000"/>
            <a:ext cx="710400" cy="2352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 </a:t>
            </a:r>
            <a:endParaRPr lang="en-US" dirty="0"/>
          </a:p>
        </p:txBody>
      </p:sp>
    </p:spTree>
    <p:extLst>
      <p:ext uri="{BB962C8B-B14F-4D97-AF65-F5344CB8AC3E}">
        <p14:creationId xmlns:p14="http://schemas.microsoft.com/office/powerpoint/2010/main" val="3356304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met afbeeldin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9" y="1084800"/>
            <a:ext cx="11107200" cy="4940355"/>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1">
            <a:extLst>
              <a:ext uri="{FF2B5EF4-FFF2-40B4-BE49-F238E27FC236}">
                <a16:creationId xmlns:a16="http://schemas.microsoft.com/office/drawing/2014/main" id="{81C88FF7-6A4F-0447-BDFD-088CA856122B}"/>
              </a:ext>
            </a:extLst>
          </p:cNvPr>
          <p:cNvSpPr>
            <a:spLocks noGrp="1"/>
          </p:cNvSpPr>
          <p:nvPr>
            <p:ph type="title" hasCustomPrompt="1"/>
          </p:nvPr>
        </p:nvSpPr>
        <p:spPr>
          <a:xfrm>
            <a:off x="542399" y="553155"/>
            <a:ext cx="11107200" cy="480000"/>
          </a:xfrm>
        </p:spPr>
        <p:txBody>
          <a:bodyPr/>
          <a:lstStyle/>
          <a:p>
            <a:r>
              <a:rPr lang="nl-NL" dirty="0"/>
              <a:t>Titelstijl van model bewerken</a:t>
            </a:r>
            <a:endParaRPr lang="en-US" dirty="0"/>
          </a:p>
        </p:txBody>
      </p:sp>
    </p:spTree>
    <p:extLst>
      <p:ext uri="{BB962C8B-B14F-4D97-AF65-F5344CB8AC3E}">
        <p14:creationId xmlns:p14="http://schemas.microsoft.com/office/powerpoint/2010/main" val="2164871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met quote">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7" y="542399"/>
            <a:ext cx="11107200" cy="5472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129624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fbeelding beeldvullend met quo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5B2516BF-1325-2145-8FDA-FFAA11457E9C}"/>
              </a:ext>
            </a:extLst>
          </p:cNvPr>
          <p:cNvSpPr>
            <a:spLocks noGrp="1"/>
          </p:cNvSpPr>
          <p:nvPr>
            <p:ph type="pic" idx="14" hasCustomPrompt="1"/>
          </p:nvPr>
        </p:nvSpPr>
        <p:spPr>
          <a:xfrm>
            <a:off x="480000" y="6288000"/>
            <a:ext cx="715200" cy="2304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 </a:t>
            </a:r>
            <a:endParaRPr lang="en-US" dirty="0"/>
          </a:p>
        </p:txBody>
      </p:sp>
    </p:spTree>
    <p:extLst>
      <p:ext uri="{BB962C8B-B14F-4D97-AF65-F5344CB8AC3E}">
        <p14:creationId xmlns:p14="http://schemas.microsoft.com/office/powerpoint/2010/main" val="4004937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fsluitin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0E6979FD-3AF0-6E4D-9D7F-3579175CBC44}"/>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4" name="Tekstvak 3">
            <a:extLst>
              <a:ext uri="{FF2B5EF4-FFF2-40B4-BE49-F238E27FC236}">
                <a16:creationId xmlns:a16="http://schemas.microsoft.com/office/drawing/2014/main" id="{1D3A1F62-0F13-3B4B-859D-7854E5B4C26B}"/>
              </a:ext>
            </a:extLst>
          </p:cNvPr>
          <p:cNvSpPr txBox="1"/>
          <p:nvPr userDrawn="1"/>
        </p:nvSpPr>
        <p:spPr>
          <a:xfrm>
            <a:off x="10131645" y="6069035"/>
            <a:ext cx="1680000" cy="480000"/>
          </a:xfrm>
          <a:prstGeom prst="rect">
            <a:avLst/>
          </a:prstGeom>
          <a:noFill/>
        </p:spPr>
        <p:txBody>
          <a:bodyPr wrap="square" lIns="0" tIns="0" rIns="0" bIns="0" rtlCol="0" anchor="b" anchorCtr="0">
            <a:noAutofit/>
          </a:bodyPr>
          <a:lstStyle/>
          <a:p>
            <a:pPr algn="r"/>
            <a:r>
              <a:rPr lang="nl-NL" sz="1800" b="1" noProof="1"/>
              <a:t>www.nsob.nl</a:t>
            </a:r>
          </a:p>
        </p:txBody>
      </p:sp>
    </p:spTree>
    <p:extLst>
      <p:ext uri="{BB962C8B-B14F-4D97-AF65-F5344CB8AC3E}">
        <p14:creationId xmlns:p14="http://schemas.microsoft.com/office/powerpoint/2010/main" val="360079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leen afbeeldin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3493550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96000" y="1440001"/>
            <a:ext cx="4608000" cy="335999"/>
          </a:xfrm>
        </p:spPr>
        <p:txBody>
          <a:bodyPr anchor="t" anchorCtr="0"/>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dirty="0"/>
              <a:t>Klik om de te bewerken</a:t>
            </a:r>
          </a:p>
        </p:txBody>
      </p:sp>
      <p:sp>
        <p:nvSpPr>
          <p:cNvPr id="4" name="Content Placeholder 3"/>
          <p:cNvSpPr>
            <a:spLocks noGrp="1"/>
          </p:cNvSpPr>
          <p:nvPr>
            <p:ph sz="half" idx="2"/>
          </p:nvPr>
        </p:nvSpPr>
        <p:spPr>
          <a:xfrm>
            <a:off x="1296000" y="1793357"/>
            <a:ext cx="4608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hasCustomPrompt="1"/>
          </p:nvPr>
        </p:nvSpPr>
        <p:spPr>
          <a:xfrm>
            <a:off x="6288003" y="1442947"/>
            <a:ext cx="4608000" cy="335999"/>
          </a:xfrm>
        </p:spPr>
        <p:txBody>
          <a:bodyPr anchor="t" anchorCtr="0"/>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dirty="0"/>
              <a:t>Klik om de tekst te bewerken</a:t>
            </a:r>
          </a:p>
        </p:txBody>
      </p:sp>
      <p:sp>
        <p:nvSpPr>
          <p:cNvPr id="6" name="Content Placeholder 5"/>
          <p:cNvSpPr>
            <a:spLocks noGrp="1"/>
          </p:cNvSpPr>
          <p:nvPr>
            <p:ph sz="quarter" idx="4"/>
          </p:nvPr>
        </p:nvSpPr>
        <p:spPr>
          <a:xfrm>
            <a:off x="6288004" y="1804233"/>
            <a:ext cx="4607997"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endParaRPr lang="nl-NL"/>
          </a:p>
        </p:txBody>
      </p:sp>
      <p:sp>
        <p:nvSpPr>
          <p:cNvPr id="8" name="Footer Placeholder 7"/>
          <p:cNvSpPr>
            <a:spLocks noGrp="1"/>
          </p:cNvSpPr>
          <p:nvPr>
            <p:ph type="ftr" sz="quarter" idx="11"/>
          </p:nvPr>
        </p:nvSpPr>
        <p:spPr/>
        <p:txBody>
          <a:bodyPr/>
          <a:lstStyle/>
          <a:p>
            <a:r>
              <a:rPr lang="nl-NL"/>
              <a:t>Titel van de presentatie &gt; Bewerk via &gt; Tabblad Invoegen &gt; Functie Koptekst en voettekst</a:t>
            </a:r>
          </a:p>
        </p:txBody>
      </p:sp>
      <p:sp>
        <p:nvSpPr>
          <p:cNvPr id="9" name="Slide Number Placeholder 8"/>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Placeholder 1">
            <a:extLst>
              <a:ext uri="{FF2B5EF4-FFF2-40B4-BE49-F238E27FC236}">
                <a16:creationId xmlns:a16="http://schemas.microsoft.com/office/drawing/2014/main" id="{3B2C7D68-B673-034B-BABD-DE1BDD7F800C}"/>
              </a:ext>
            </a:extLst>
          </p:cNvPr>
          <p:cNvSpPr>
            <a:spLocks noGrp="1"/>
          </p:cNvSpPr>
          <p:nvPr>
            <p:ph type="title"/>
          </p:nvPr>
        </p:nvSpPr>
        <p:spPr>
          <a:xfrm>
            <a:off x="1296000" y="552000"/>
            <a:ext cx="9600000" cy="816000"/>
          </a:xfrm>
          <a:prstGeom prst="rect">
            <a:avLst/>
          </a:prstGeom>
        </p:spPr>
        <p:txBody>
          <a:bodyPr vert="horz" lIns="0" tIns="0" rIns="0" bIns="0" rtlCol="0" anchor="t" anchorCtr="0">
            <a:noAutofit/>
          </a:bodyPr>
          <a:lstStyle/>
          <a:p>
            <a:r>
              <a:rPr lang="nl-NL"/>
              <a:t>Klik om stijl te bewerken</a:t>
            </a:r>
            <a:endParaRPr lang="en-US" dirty="0"/>
          </a:p>
        </p:txBody>
      </p:sp>
    </p:spTree>
    <p:extLst>
      <p:ext uri="{BB962C8B-B14F-4D97-AF65-F5344CB8AC3E}">
        <p14:creationId xmlns:p14="http://schemas.microsoft.com/office/powerpoint/2010/main" val="1088202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endParaRPr lang="nl-NL"/>
          </a:p>
        </p:txBody>
      </p:sp>
      <p:sp>
        <p:nvSpPr>
          <p:cNvPr id="4" name="Footer Placeholder 3"/>
          <p:cNvSpPr>
            <a:spLocks noGrp="1"/>
          </p:cNvSpPr>
          <p:nvPr>
            <p:ph type="ftr" sz="quarter" idx="11"/>
          </p:nvPr>
        </p:nvSpPr>
        <p:spPr/>
        <p:txBody>
          <a:bodyPr/>
          <a:lstStyle/>
          <a:p>
            <a:r>
              <a:rPr lang="nl-NL"/>
              <a:t>Titel van de presentatie &gt; Bewerk via &gt; Tabblad Invoegen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0813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nl-NL"/>
          </a:p>
        </p:txBody>
      </p:sp>
      <p:sp>
        <p:nvSpPr>
          <p:cNvPr id="3" name="Footer Placeholder 2"/>
          <p:cNvSpPr>
            <a:spLocks noGrp="1"/>
          </p:cNvSpPr>
          <p:nvPr>
            <p:ph type="ftr" sz="quarter" idx="11"/>
          </p:nvPr>
        </p:nvSpPr>
        <p:spPr/>
        <p:txBody>
          <a:bodyPr/>
          <a:lstStyle/>
          <a:p>
            <a:r>
              <a:rPr lang="nl-NL"/>
              <a:t>Titel van de presentatie &gt; Bewerk via &gt; Tabblad Invoegen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287440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42400" y="384001"/>
            <a:ext cx="9120000" cy="1489604"/>
          </a:xfrm>
        </p:spPr>
        <p:txBody>
          <a:bodyPr anchor="t" anchorCtr="0"/>
          <a:lstStyle>
            <a:lvl1pPr algn="l">
              <a:lnSpc>
                <a:spcPct val="105000"/>
              </a:lnSpc>
              <a:defRPr sz="4800"/>
            </a:lvl1pPr>
          </a:lstStyle>
          <a:p>
            <a:r>
              <a:rPr lang="nl-NL"/>
              <a:t>Klik om stijl te bewerken</a:t>
            </a:r>
            <a:endParaRPr lang="en-US"/>
          </a:p>
        </p:txBody>
      </p:sp>
      <p:sp>
        <p:nvSpPr>
          <p:cNvPr id="3" name="Subtitle 2"/>
          <p:cNvSpPr>
            <a:spLocks noGrp="1"/>
          </p:cNvSpPr>
          <p:nvPr>
            <p:ph type="subTitle" idx="1" hasCustomPrompt="1"/>
          </p:nvPr>
        </p:nvSpPr>
        <p:spPr>
          <a:xfrm>
            <a:off x="542400" y="1968000"/>
            <a:ext cx="9120000" cy="672000"/>
          </a:xfrm>
        </p:spPr>
        <p:txBody>
          <a:bodyPr anchor="t" anchorCtr="0"/>
          <a:lstStyle>
            <a:lvl1pPr marL="0" indent="0" algn="l">
              <a:buNone/>
              <a:defRPr sz="1800" b="1" i="1"/>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 om de ondertitelstijl van het model te bewerken</a:t>
            </a:r>
            <a:endParaRPr lang="en-US"/>
          </a:p>
        </p:txBody>
      </p:sp>
      <p:pic>
        <p:nvPicPr>
          <p:cNvPr id="8" name="Afbeelding 7">
            <a:extLst>
              <a:ext uri="{FF2B5EF4-FFF2-40B4-BE49-F238E27FC236}">
                <a16:creationId xmlns:a16="http://schemas.microsoft.com/office/drawing/2014/main" id="{467587C6-CEDC-394A-80DC-AE252C1DC953}"/>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9" name="Text Placeholder 2">
            <a:extLst>
              <a:ext uri="{FF2B5EF4-FFF2-40B4-BE49-F238E27FC236}">
                <a16:creationId xmlns:a16="http://schemas.microsoft.com/office/drawing/2014/main" id="{7677F0D5-048B-7243-AE3E-DF6D9C89254A}"/>
              </a:ext>
            </a:extLst>
          </p:cNvPr>
          <p:cNvSpPr>
            <a:spLocks noGrp="1"/>
          </p:cNvSpPr>
          <p:nvPr>
            <p:ph type="body" idx="10" hasCustomPrompt="1"/>
          </p:nvPr>
        </p:nvSpPr>
        <p:spPr>
          <a:xfrm>
            <a:off x="3984000" y="5209512"/>
            <a:ext cx="3456000" cy="288000"/>
          </a:xfrm>
        </p:spPr>
        <p:txBody>
          <a:bodyPr anchor="t" anchorCtr="0"/>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 om de tekst te bewerken</a:t>
            </a:r>
          </a:p>
        </p:txBody>
      </p:sp>
      <p:sp>
        <p:nvSpPr>
          <p:cNvPr id="10" name="Text Placeholder 2">
            <a:extLst>
              <a:ext uri="{FF2B5EF4-FFF2-40B4-BE49-F238E27FC236}">
                <a16:creationId xmlns:a16="http://schemas.microsoft.com/office/drawing/2014/main" id="{5244FB6C-FB07-E140-B9FA-186B428E72B5}"/>
              </a:ext>
            </a:extLst>
          </p:cNvPr>
          <p:cNvSpPr>
            <a:spLocks noGrp="1"/>
          </p:cNvSpPr>
          <p:nvPr>
            <p:ph type="body" idx="11" hasCustomPrompt="1"/>
          </p:nvPr>
        </p:nvSpPr>
        <p:spPr>
          <a:xfrm>
            <a:off x="8256000" y="5208000"/>
            <a:ext cx="3456000" cy="288000"/>
          </a:xfrm>
        </p:spPr>
        <p:txBody>
          <a:bodyPr anchor="t" anchorCtr="0"/>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 om de tekst te bewerken</a:t>
            </a:r>
          </a:p>
        </p:txBody>
      </p:sp>
      <p:sp>
        <p:nvSpPr>
          <p:cNvPr id="11" name="Text Placeholder 3">
            <a:extLst>
              <a:ext uri="{FF2B5EF4-FFF2-40B4-BE49-F238E27FC236}">
                <a16:creationId xmlns:a16="http://schemas.microsoft.com/office/drawing/2014/main" id="{49A902A1-8DF5-0B45-9FFE-D3BDB2B6EF61}"/>
              </a:ext>
            </a:extLst>
          </p:cNvPr>
          <p:cNvSpPr>
            <a:spLocks noGrp="1"/>
          </p:cNvSpPr>
          <p:nvPr>
            <p:ph type="body" sz="half" idx="2" hasCustomPrompt="1"/>
          </p:nvPr>
        </p:nvSpPr>
        <p:spPr>
          <a:xfrm>
            <a:off x="3984000" y="5529601"/>
            <a:ext cx="3456000" cy="1150233"/>
          </a:xfrm>
        </p:spPr>
        <p:txBody>
          <a:bodyPr/>
          <a:lstStyle>
            <a:lvl1pPr marL="0" indent="0">
              <a:lnSpc>
                <a:spcPct val="114000"/>
              </a:lnSpc>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 om de tekst te bewerken</a:t>
            </a:r>
          </a:p>
        </p:txBody>
      </p:sp>
      <p:sp>
        <p:nvSpPr>
          <p:cNvPr id="12" name="Text Placeholder 3">
            <a:extLst>
              <a:ext uri="{FF2B5EF4-FFF2-40B4-BE49-F238E27FC236}">
                <a16:creationId xmlns:a16="http://schemas.microsoft.com/office/drawing/2014/main" id="{703CBA98-153F-A24E-A41A-98B7ADBBBA1E}"/>
              </a:ext>
            </a:extLst>
          </p:cNvPr>
          <p:cNvSpPr>
            <a:spLocks noGrp="1"/>
          </p:cNvSpPr>
          <p:nvPr>
            <p:ph type="body" sz="half" idx="12" hasCustomPrompt="1"/>
          </p:nvPr>
        </p:nvSpPr>
        <p:spPr>
          <a:xfrm>
            <a:off x="8256000" y="5529601"/>
            <a:ext cx="3456000" cy="1150233"/>
          </a:xfrm>
        </p:spPr>
        <p:txBody>
          <a:bodyPr/>
          <a:lstStyle>
            <a:lvl1pPr marL="0" indent="0">
              <a:lnSpc>
                <a:spcPct val="114000"/>
              </a:lnSpc>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 om de tekst te bewerken</a:t>
            </a:r>
          </a:p>
        </p:txBody>
      </p:sp>
    </p:spTree>
    <p:extLst>
      <p:ext uri="{BB962C8B-B14F-4D97-AF65-F5344CB8AC3E}">
        <p14:creationId xmlns:p14="http://schemas.microsoft.com/office/powerpoint/2010/main" val="3838079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guide id="3" orient="horz" pos="272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el, tekst en afbeelding rechts Wit">
    <p:spTree>
      <p:nvGrpSpPr>
        <p:cNvPr id="1" name=""/>
        <p:cNvGrpSpPr/>
        <p:nvPr/>
      </p:nvGrpSpPr>
      <p:grpSpPr>
        <a:xfrm>
          <a:off x="0" y="0"/>
          <a:ext cx="0" cy="0"/>
          <a:chOff x="0" y="0"/>
          <a:chExt cx="0" cy="0"/>
        </a:xfrm>
      </p:grpSpPr>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1"/>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5999"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920453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el, tekst en afbeelding links Wit">
    <p:spTree>
      <p:nvGrpSpPr>
        <p:cNvPr id="1" name=""/>
        <p:cNvGrpSpPr/>
        <p:nvPr/>
      </p:nvGrpSpPr>
      <p:grpSpPr>
        <a:xfrm>
          <a:off x="0" y="0"/>
          <a:ext cx="0" cy="0"/>
          <a:chOff x="0" y="0"/>
          <a:chExt cx="0" cy="0"/>
        </a:xfrm>
      </p:grpSpPr>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1"/>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542399"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95343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tekst en afbeelding rechts Blauw">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0" y="0"/>
            <a:ext cx="6096001"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1"/>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86303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 tekst en afbeelding links Blauw">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2" y="0"/>
            <a:ext cx="6095999"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1"/>
            <a:ext cx="5088000" cy="4142399"/>
          </a:xfrm>
        </p:spPr>
        <p:txBody>
          <a:bodyPr/>
          <a:lstStyle>
            <a:lvl1pPr marL="383990" indent="-383990">
              <a:buFont typeface="+mj-lt"/>
              <a:buAutoNum type="arabicPeriod"/>
              <a:defRPr/>
            </a:lvl1pPr>
            <a:lvl2pPr marL="767981" indent="-383990">
              <a:buFont typeface="+mj-lt"/>
              <a:buAutoNum type="arabicPeriod"/>
              <a:defRPr/>
            </a:lvl2pPr>
            <a:lvl3pPr marL="1151971" indent="-383990">
              <a:buFont typeface="+mj-lt"/>
              <a:buAutoNum type="arabicPeriod"/>
              <a:defRPr/>
            </a:lvl3pPr>
            <a:lvl4pPr marL="1151971" indent="-383990">
              <a:buFont typeface="+mj-lt"/>
              <a:buAutoNum type="arabicPeriod"/>
              <a:defRPr/>
            </a:lvl4pPr>
            <a:lvl5pPr marL="1151971" indent="-383990">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850ADA0D-176B-B942-972B-93FC7B88153C}"/>
              </a:ext>
            </a:extLst>
          </p:cNvPr>
          <p:cNvSpPr>
            <a:spLocks noGrp="1"/>
          </p:cNvSpPr>
          <p:nvPr>
            <p:ph type="pic" idx="14" hasCustomPrompt="1"/>
          </p:nvPr>
        </p:nvSpPr>
        <p:spPr>
          <a:xfrm>
            <a:off x="480000" y="6288000"/>
            <a:ext cx="710400" cy="2352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 </a:t>
            </a:r>
            <a:endParaRPr lang="en-US"/>
          </a:p>
        </p:txBody>
      </p:sp>
    </p:spTree>
    <p:extLst>
      <p:ext uri="{BB962C8B-B14F-4D97-AF65-F5344CB8AC3E}">
        <p14:creationId xmlns:p14="http://schemas.microsoft.com/office/powerpoint/2010/main" val="1832970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el met afbeeldin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9" y="1084800"/>
            <a:ext cx="11107200" cy="4940355"/>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1">
            <a:extLst>
              <a:ext uri="{FF2B5EF4-FFF2-40B4-BE49-F238E27FC236}">
                <a16:creationId xmlns:a16="http://schemas.microsoft.com/office/drawing/2014/main" id="{81C88FF7-6A4F-0447-BDFD-088CA856122B}"/>
              </a:ext>
            </a:extLst>
          </p:cNvPr>
          <p:cNvSpPr>
            <a:spLocks noGrp="1"/>
          </p:cNvSpPr>
          <p:nvPr>
            <p:ph type="title" hasCustomPrompt="1"/>
          </p:nvPr>
        </p:nvSpPr>
        <p:spPr>
          <a:xfrm>
            <a:off x="542399" y="553155"/>
            <a:ext cx="11107200" cy="480000"/>
          </a:xfrm>
        </p:spPr>
        <p:txBody>
          <a:bodyPr/>
          <a:lstStyle/>
          <a:p>
            <a:r>
              <a:rPr lang="nl-NL"/>
              <a:t>Titelstijl van model bewerken</a:t>
            </a:r>
            <a:endParaRPr lang="en-US"/>
          </a:p>
        </p:txBody>
      </p:sp>
    </p:spTree>
    <p:extLst>
      <p:ext uri="{BB962C8B-B14F-4D97-AF65-F5344CB8AC3E}">
        <p14:creationId xmlns:p14="http://schemas.microsoft.com/office/powerpoint/2010/main" val="31982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fbeelding met quo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7" y="542399"/>
            <a:ext cx="11107200" cy="5472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913008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Afbeelding beeldvullend met quo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5B2516BF-1325-2145-8FDA-FFAA11457E9C}"/>
              </a:ext>
            </a:extLst>
          </p:cNvPr>
          <p:cNvSpPr>
            <a:spLocks noGrp="1"/>
          </p:cNvSpPr>
          <p:nvPr>
            <p:ph type="pic" idx="14" hasCustomPrompt="1"/>
          </p:nvPr>
        </p:nvSpPr>
        <p:spPr>
          <a:xfrm>
            <a:off x="480000" y="6288000"/>
            <a:ext cx="715200" cy="2304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 </a:t>
            </a:r>
            <a:endParaRPr lang="en-US"/>
          </a:p>
        </p:txBody>
      </p:sp>
    </p:spTree>
    <p:extLst>
      <p:ext uri="{BB962C8B-B14F-4D97-AF65-F5344CB8AC3E}">
        <p14:creationId xmlns:p14="http://schemas.microsoft.com/office/powerpoint/2010/main" val="3585873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fsluitin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0E6979FD-3AF0-6E4D-9D7F-3579175CBC44}"/>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4" name="Tekstvak 3">
            <a:extLst>
              <a:ext uri="{FF2B5EF4-FFF2-40B4-BE49-F238E27FC236}">
                <a16:creationId xmlns:a16="http://schemas.microsoft.com/office/drawing/2014/main" id="{1D3A1F62-0F13-3B4B-859D-7854E5B4C26B}"/>
              </a:ext>
            </a:extLst>
          </p:cNvPr>
          <p:cNvSpPr txBox="1"/>
          <p:nvPr userDrawn="1"/>
        </p:nvSpPr>
        <p:spPr>
          <a:xfrm>
            <a:off x="10131645" y="6069035"/>
            <a:ext cx="1680000" cy="480000"/>
          </a:xfrm>
          <a:prstGeom prst="rect">
            <a:avLst/>
          </a:prstGeom>
          <a:noFill/>
        </p:spPr>
        <p:txBody>
          <a:bodyPr wrap="square" lIns="0" tIns="0" rIns="0" bIns="0" rtlCol="0" anchor="b" anchorCtr="0">
            <a:noAutofit/>
          </a:bodyPr>
          <a:lstStyle/>
          <a:p>
            <a:pPr algn="r"/>
            <a:r>
              <a:rPr lang="nl-NL" sz="1800" b="1" noProof="1"/>
              <a:t>www.nsob.nl</a:t>
            </a:r>
          </a:p>
        </p:txBody>
      </p:sp>
    </p:spTree>
    <p:extLst>
      <p:ext uri="{BB962C8B-B14F-4D97-AF65-F5344CB8AC3E}">
        <p14:creationId xmlns:p14="http://schemas.microsoft.com/office/powerpoint/2010/main" val="2177937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Alleen afbeeldin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858693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ee kolomme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96000" y="1440001"/>
            <a:ext cx="4608000" cy="335999"/>
          </a:xfrm>
        </p:spPr>
        <p:txBody>
          <a:bodyPr anchor="t" anchorCtr="0"/>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 om de te bewerken</a:t>
            </a:r>
          </a:p>
        </p:txBody>
      </p:sp>
      <p:sp>
        <p:nvSpPr>
          <p:cNvPr id="4" name="Content Placeholder 3"/>
          <p:cNvSpPr>
            <a:spLocks noGrp="1"/>
          </p:cNvSpPr>
          <p:nvPr>
            <p:ph sz="half" idx="2"/>
          </p:nvPr>
        </p:nvSpPr>
        <p:spPr>
          <a:xfrm>
            <a:off x="1296000" y="1793357"/>
            <a:ext cx="4608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hasCustomPrompt="1"/>
          </p:nvPr>
        </p:nvSpPr>
        <p:spPr>
          <a:xfrm>
            <a:off x="6288003" y="1442947"/>
            <a:ext cx="4608000" cy="335999"/>
          </a:xfrm>
        </p:spPr>
        <p:txBody>
          <a:bodyPr anchor="t" anchorCtr="0"/>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 om de tekst te bewerken</a:t>
            </a:r>
          </a:p>
        </p:txBody>
      </p:sp>
      <p:sp>
        <p:nvSpPr>
          <p:cNvPr id="6" name="Content Placeholder 5"/>
          <p:cNvSpPr>
            <a:spLocks noGrp="1"/>
          </p:cNvSpPr>
          <p:nvPr>
            <p:ph sz="quarter" idx="4"/>
          </p:nvPr>
        </p:nvSpPr>
        <p:spPr>
          <a:xfrm>
            <a:off x="6288004" y="1804233"/>
            <a:ext cx="4607997"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endParaRPr lang="nl-NL"/>
          </a:p>
        </p:txBody>
      </p:sp>
      <p:sp>
        <p:nvSpPr>
          <p:cNvPr id="8" name="Footer Placeholder 7"/>
          <p:cNvSpPr>
            <a:spLocks noGrp="1"/>
          </p:cNvSpPr>
          <p:nvPr>
            <p:ph type="ftr" sz="quarter" idx="11"/>
          </p:nvPr>
        </p:nvSpPr>
        <p:spPr/>
        <p:txBody>
          <a:bodyPr/>
          <a:lstStyle/>
          <a:p>
            <a:r>
              <a:rPr lang="nl-NL"/>
              <a:t>Titel van de presentatie &gt; Bewerk via &gt; Tabblad Invoegen &gt; Functie Koptekst en voettekst</a:t>
            </a:r>
          </a:p>
        </p:txBody>
      </p:sp>
      <p:sp>
        <p:nvSpPr>
          <p:cNvPr id="9" name="Slide Number Placeholder 8"/>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Placeholder 1">
            <a:extLst>
              <a:ext uri="{FF2B5EF4-FFF2-40B4-BE49-F238E27FC236}">
                <a16:creationId xmlns:a16="http://schemas.microsoft.com/office/drawing/2014/main" id="{3B2C7D68-B673-034B-BABD-DE1BDD7F800C}"/>
              </a:ext>
            </a:extLst>
          </p:cNvPr>
          <p:cNvSpPr>
            <a:spLocks noGrp="1"/>
          </p:cNvSpPr>
          <p:nvPr>
            <p:ph type="title"/>
          </p:nvPr>
        </p:nvSpPr>
        <p:spPr>
          <a:xfrm>
            <a:off x="1296000" y="552000"/>
            <a:ext cx="9600000" cy="816000"/>
          </a:xfrm>
          <a:prstGeom prst="rect">
            <a:avLst/>
          </a:prstGeom>
        </p:spPr>
        <p:txBody>
          <a:bodyPr vert="horz" lIns="0" tIns="0" rIns="0" bIns="0" rtlCol="0" anchor="t" anchorCtr="0">
            <a:noAutofit/>
          </a:bodyPr>
          <a:lstStyle/>
          <a:p>
            <a:r>
              <a:rPr lang="nl-NL"/>
              <a:t>Klik om stijl te bewerken</a:t>
            </a:r>
            <a:endParaRPr lang="en-US"/>
          </a:p>
        </p:txBody>
      </p:sp>
    </p:spTree>
    <p:extLst>
      <p:ext uri="{BB962C8B-B14F-4D97-AF65-F5344CB8AC3E}">
        <p14:creationId xmlns:p14="http://schemas.microsoft.com/office/powerpoint/2010/main" val="1455923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42400" y="384002"/>
            <a:ext cx="9120000" cy="1489604"/>
          </a:xfrm>
        </p:spPr>
        <p:txBody>
          <a:bodyPr anchor="t" anchorCtr="0"/>
          <a:lstStyle>
            <a:lvl1pPr algn="l">
              <a:lnSpc>
                <a:spcPct val="105000"/>
              </a:lnSpc>
              <a:defRPr sz="4800"/>
            </a:lvl1pPr>
          </a:lstStyle>
          <a:p>
            <a:r>
              <a:rPr lang="nl-NL"/>
              <a:t>Klik om stijl te bewerken</a:t>
            </a:r>
            <a:endParaRPr lang="en-US"/>
          </a:p>
        </p:txBody>
      </p:sp>
      <p:sp>
        <p:nvSpPr>
          <p:cNvPr id="3" name="Subtitle 2"/>
          <p:cNvSpPr>
            <a:spLocks noGrp="1"/>
          </p:cNvSpPr>
          <p:nvPr>
            <p:ph type="subTitle" idx="1" hasCustomPrompt="1"/>
          </p:nvPr>
        </p:nvSpPr>
        <p:spPr>
          <a:xfrm>
            <a:off x="542400" y="1968000"/>
            <a:ext cx="9120000" cy="672000"/>
          </a:xfrm>
        </p:spPr>
        <p:txBody>
          <a:bodyPr anchor="t" anchorCtr="0"/>
          <a:lstStyle>
            <a:lvl1pPr marL="0" indent="0" algn="l">
              <a:buNone/>
              <a:defRPr sz="1800" b="1" i="1"/>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nl-NL"/>
              <a:t>Klik om de ondertitelstijl van het model te bewerken</a:t>
            </a:r>
            <a:endParaRPr lang="en-US"/>
          </a:p>
        </p:txBody>
      </p:sp>
      <p:pic>
        <p:nvPicPr>
          <p:cNvPr id="8" name="Afbeelding 7">
            <a:extLst>
              <a:ext uri="{FF2B5EF4-FFF2-40B4-BE49-F238E27FC236}">
                <a16:creationId xmlns:a16="http://schemas.microsoft.com/office/drawing/2014/main" id="{467587C6-CEDC-394A-80DC-AE252C1DC953}"/>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9" name="Text Placeholder 2">
            <a:extLst>
              <a:ext uri="{FF2B5EF4-FFF2-40B4-BE49-F238E27FC236}">
                <a16:creationId xmlns:a16="http://schemas.microsoft.com/office/drawing/2014/main" id="{7677F0D5-048B-7243-AE3E-DF6D9C89254A}"/>
              </a:ext>
            </a:extLst>
          </p:cNvPr>
          <p:cNvSpPr>
            <a:spLocks noGrp="1"/>
          </p:cNvSpPr>
          <p:nvPr>
            <p:ph type="body" idx="10" hasCustomPrompt="1"/>
          </p:nvPr>
        </p:nvSpPr>
        <p:spPr>
          <a:xfrm>
            <a:off x="3984000" y="5209512"/>
            <a:ext cx="3456000" cy="288000"/>
          </a:xfrm>
        </p:spPr>
        <p:txBody>
          <a:bodyPr anchor="t" anchorCtr="0"/>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10" name="Text Placeholder 2">
            <a:extLst>
              <a:ext uri="{FF2B5EF4-FFF2-40B4-BE49-F238E27FC236}">
                <a16:creationId xmlns:a16="http://schemas.microsoft.com/office/drawing/2014/main" id="{5244FB6C-FB07-E140-B9FA-186B428E72B5}"/>
              </a:ext>
            </a:extLst>
          </p:cNvPr>
          <p:cNvSpPr>
            <a:spLocks noGrp="1"/>
          </p:cNvSpPr>
          <p:nvPr>
            <p:ph type="body" idx="11" hasCustomPrompt="1"/>
          </p:nvPr>
        </p:nvSpPr>
        <p:spPr>
          <a:xfrm>
            <a:off x="8256000" y="5208000"/>
            <a:ext cx="3456000" cy="288000"/>
          </a:xfrm>
        </p:spPr>
        <p:txBody>
          <a:bodyPr anchor="t" anchorCtr="0"/>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11" name="Text Placeholder 3">
            <a:extLst>
              <a:ext uri="{FF2B5EF4-FFF2-40B4-BE49-F238E27FC236}">
                <a16:creationId xmlns:a16="http://schemas.microsoft.com/office/drawing/2014/main" id="{49A902A1-8DF5-0B45-9FFE-D3BDB2B6EF61}"/>
              </a:ext>
            </a:extLst>
          </p:cNvPr>
          <p:cNvSpPr>
            <a:spLocks noGrp="1"/>
          </p:cNvSpPr>
          <p:nvPr>
            <p:ph type="body" sz="half" idx="2" hasCustomPrompt="1"/>
          </p:nvPr>
        </p:nvSpPr>
        <p:spPr>
          <a:xfrm>
            <a:off x="3984000" y="5529602"/>
            <a:ext cx="3456000" cy="1150233"/>
          </a:xfrm>
        </p:spPr>
        <p:txBody>
          <a:bodyPr/>
          <a:lstStyle>
            <a:lvl1pPr marL="0" indent="0">
              <a:lnSpc>
                <a:spcPct val="114000"/>
              </a:lnSpc>
              <a:buNone/>
              <a:defRPr sz="18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nl-NL"/>
              <a:t>Klik om de tekst te bewerken</a:t>
            </a:r>
          </a:p>
        </p:txBody>
      </p:sp>
      <p:sp>
        <p:nvSpPr>
          <p:cNvPr id="12" name="Text Placeholder 3">
            <a:extLst>
              <a:ext uri="{FF2B5EF4-FFF2-40B4-BE49-F238E27FC236}">
                <a16:creationId xmlns:a16="http://schemas.microsoft.com/office/drawing/2014/main" id="{703CBA98-153F-A24E-A41A-98B7ADBBBA1E}"/>
              </a:ext>
            </a:extLst>
          </p:cNvPr>
          <p:cNvSpPr>
            <a:spLocks noGrp="1"/>
          </p:cNvSpPr>
          <p:nvPr>
            <p:ph type="body" sz="half" idx="12" hasCustomPrompt="1"/>
          </p:nvPr>
        </p:nvSpPr>
        <p:spPr>
          <a:xfrm>
            <a:off x="8256000" y="5529602"/>
            <a:ext cx="3456000" cy="1150233"/>
          </a:xfrm>
        </p:spPr>
        <p:txBody>
          <a:bodyPr/>
          <a:lstStyle>
            <a:lvl1pPr marL="0" indent="0">
              <a:lnSpc>
                <a:spcPct val="114000"/>
              </a:lnSpc>
              <a:buNone/>
              <a:defRPr sz="18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nl-NL"/>
              <a:t>Klik om de tekst te bewerken</a:t>
            </a:r>
          </a:p>
        </p:txBody>
      </p:sp>
    </p:spTree>
    <p:extLst>
      <p:ext uri="{BB962C8B-B14F-4D97-AF65-F5344CB8AC3E}">
        <p14:creationId xmlns:p14="http://schemas.microsoft.com/office/powerpoint/2010/main" val="3322990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guide id="3" orient="horz" pos="272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el, tekst en afbeelding recht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1"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65126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el, tekst en afbeelding link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542401"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4015843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el, tekst en afbeelding recht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1" y="0"/>
            <a:ext cx="6096001"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147396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el, tekst en afbeelding link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3" y="0"/>
            <a:ext cx="6095999"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850ADA0D-176B-B942-972B-93FC7B88153C}"/>
              </a:ext>
            </a:extLst>
          </p:cNvPr>
          <p:cNvSpPr>
            <a:spLocks noGrp="1"/>
          </p:cNvSpPr>
          <p:nvPr>
            <p:ph type="pic" idx="14" hasCustomPrompt="1"/>
          </p:nvPr>
        </p:nvSpPr>
        <p:spPr>
          <a:xfrm>
            <a:off x="480000" y="6288000"/>
            <a:ext cx="710400" cy="2352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 </a:t>
            </a:r>
            <a:endParaRPr lang="en-US"/>
          </a:p>
        </p:txBody>
      </p:sp>
    </p:spTree>
    <p:extLst>
      <p:ext uri="{BB962C8B-B14F-4D97-AF65-F5344CB8AC3E}">
        <p14:creationId xmlns:p14="http://schemas.microsoft.com/office/powerpoint/2010/main" val="901856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el met afbeeldin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9" y="1084801"/>
            <a:ext cx="11107200" cy="4940355"/>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1">
            <a:extLst>
              <a:ext uri="{FF2B5EF4-FFF2-40B4-BE49-F238E27FC236}">
                <a16:creationId xmlns:a16="http://schemas.microsoft.com/office/drawing/2014/main" id="{81C88FF7-6A4F-0447-BDFD-088CA856122B}"/>
              </a:ext>
            </a:extLst>
          </p:cNvPr>
          <p:cNvSpPr>
            <a:spLocks noGrp="1"/>
          </p:cNvSpPr>
          <p:nvPr>
            <p:ph type="title" hasCustomPrompt="1"/>
          </p:nvPr>
        </p:nvSpPr>
        <p:spPr>
          <a:xfrm>
            <a:off x="542399" y="553155"/>
            <a:ext cx="11107200" cy="480000"/>
          </a:xfrm>
        </p:spPr>
        <p:txBody>
          <a:bodyPr/>
          <a:lstStyle/>
          <a:p>
            <a:r>
              <a:rPr lang="nl-NL"/>
              <a:t>Titelstijl van model bewerken</a:t>
            </a:r>
            <a:endParaRPr lang="en-US"/>
          </a:p>
        </p:txBody>
      </p:sp>
    </p:spTree>
    <p:extLst>
      <p:ext uri="{BB962C8B-B14F-4D97-AF65-F5344CB8AC3E}">
        <p14:creationId xmlns:p14="http://schemas.microsoft.com/office/powerpoint/2010/main" val="21430686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Afbeelding met quote">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7" y="542399"/>
            <a:ext cx="11107200" cy="5472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825906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Afbeelding beeldvullend met quo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5B2516BF-1325-2145-8FDA-FFAA11457E9C}"/>
              </a:ext>
            </a:extLst>
          </p:cNvPr>
          <p:cNvSpPr>
            <a:spLocks noGrp="1"/>
          </p:cNvSpPr>
          <p:nvPr>
            <p:ph type="pic" idx="14" hasCustomPrompt="1"/>
          </p:nvPr>
        </p:nvSpPr>
        <p:spPr>
          <a:xfrm>
            <a:off x="480000" y="6288000"/>
            <a:ext cx="715200" cy="2304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 </a:t>
            </a:r>
            <a:endParaRPr lang="en-US"/>
          </a:p>
        </p:txBody>
      </p:sp>
    </p:spTree>
    <p:extLst>
      <p:ext uri="{BB962C8B-B14F-4D97-AF65-F5344CB8AC3E}">
        <p14:creationId xmlns:p14="http://schemas.microsoft.com/office/powerpoint/2010/main" val="555978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Afsluitin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0E6979FD-3AF0-6E4D-9D7F-3579175CBC44}"/>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4" name="Tekstvak 3">
            <a:extLst>
              <a:ext uri="{FF2B5EF4-FFF2-40B4-BE49-F238E27FC236}">
                <a16:creationId xmlns:a16="http://schemas.microsoft.com/office/drawing/2014/main" id="{1D3A1F62-0F13-3B4B-859D-7854E5B4C26B}"/>
              </a:ext>
            </a:extLst>
          </p:cNvPr>
          <p:cNvSpPr txBox="1"/>
          <p:nvPr userDrawn="1"/>
        </p:nvSpPr>
        <p:spPr>
          <a:xfrm>
            <a:off x="10131645" y="6069035"/>
            <a:ext cx="1680000" cy="480000"/>
          </a:xfrm>
          <a:prstGeom prst="rect">
            <a:avLst/>
          </a:prstGeom>
          <a:noFill/>
        </p:spPr>
        <p:txBody>
          <a:bodyPr wrap="square" lIns="0" tIns="0" rIns="0" bIns="0" rtlCol="0" anchor="b" anchorCtr="0">
            <a:noAutofit/>
          </a:bodyPr>
          <a:lstStyle/>
          <a:p>
            <a:pPr algn="r"/>
            <a:r>
              <a:rPr lang="nl-NL" sz="1800" b="1" noProof="1"/>
              <a:t>www.nsob.nl</a:t>
            </a:r>
          </a:p>
        </p:txBody>
      </p:sp>
    </p:spTree>
    <p:extLst>
      <p:ext uri="{BB962C8B-B14F-4D97-AF65-F5344CB8AC3E}">
        <p14:creationId xmlns:p14="http://schemas.microsoft.com/office/powerpoint/2010/main" val="1437955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Alleen afbeeldin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3331714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wee kolomme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96000" y="1440002"/>
            <a:ext cx="4608000" cy="335999"/>
          </a:xfrm>
        </p:spPr>
        <p:txBody>
          <a:bodyPr anchor="t" anchorCtr="0"/>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 bewerken</a:t>
            </a:r>
          </a:p>
        </p:txBody>
      </p:sp>
      <p:sp>
        <p:nvSpPr>
          <p:cNvPr id="4" name="Content Placeholder 3"/>
          <p:cNvSpPr>
            <a:spLocks noGrp="1"/>
          </p:cNvSpPr>
          <p:nvPr>
            <p:ph sz="half" idx="2"/>
          </p:nvPr>
        </p:nvSpPr>
        <p:spPr>
          <a:xfrm>
            <a:off x="1296000" y="1793357"/>
            <a:ext cx="4608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hasCustomPrompt="1"/>
          </p:nvPr>
        </p:nvSpPr>
        <p:spPr>
          <a:xfrm>
            <a:off x="6288003" y="1442949"/>
            <a:ext cx="4608000" cy="335999"/>
          </a:xfrm>
        </p:spPr>
        <p:txBody>
          <a:bodyPr anchor="t" anchorCtr="0"/>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6" name="Content Placeholder 5"/>
          <p:cNvSpPr>
            <a:spLocks noGrp="1"/>
          </p:cNvSpPr>
          <p:nvPr>
            <p:ph sz="quarter" idx="4"/>
          </p:nvPr>
        </p:nvSpPr>
        <p:spPr>
          <a:xfrm>
            <a:off x="6288004" y="1804233"/>
            <a:ext cx="4607997"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Placeholder 1">
            <a:extLst>
              <a:ext uri="{FF2B5EF4-FFF2-40B4-BE49-F238E27FC236}">
                <a16:creationId xmlns:a16="http://schemas.microsoft.com/office/drawing/2014/main" id="{3B2C7D68-B673-034B-BABD-DE1BDD7F800C}"/>
              </a:ext>
            </a:extLst>
          </p:cNvPr>
          <p:cNvSpPr>
            <a:spLocks noGrp="1"/>
          </p:cNvSpPr>
          <p:nvPr>
            <p:ph type="title"/>
          </p:nvPr>
        </p:nvSpPr>
        <p:spPr>
          <a:xfrm>
            <a:off x="1296000" y="552000"/>
            <a:ext cx="9600000" cy="816000"/>
          </a:xfrm>
          <a:prstGeom prst="rect">
            <a:avLst/>
          </a:prstGeom>
        </p:spPr>
        <p:txBody>
          <a:bodyPr vert="horz" lIns="0" tIns="0" rIns="0" bIns="0" rtlCol="0" anchor="t" anchorCtr="0">
            <a:noAutofit/>
          </a:bodyPr>
          <a:lstStyle/>
          <a:p>
            <a:r>
              <a:rPr lang="nl-NL"/>
              <a:t>Klik om stijl te bewerken</a:t>
            </a:r>
            <a:endParaRPr lang="en-US"/>
          </a:p>
        </p:txBody>
      </p:sp>
    </p:spTree>
    <p:extLst>
      <p:ext uri="{BB962C8B-B14F-4D97-AF65-F5344CB8AC3E}">
        <p14:creationId xmlns:p14="http://schemas.microsoft.com/office/powerpoint/2010/main" val="1838265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le and body">
    <p:bg>
      <p:bgPr>
        <a:solidFill>
          <a:srgbClr val="F4F1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30920"/>
            <a:ext cx="9525000" cy="893961"/>
          </a:xfrm>
          <a:prstGeom prst="rect">
            <a:avLst/>
          </a:prstGeom>
          <a:noFill/>
          <a:ln/>
        </p:spPr>
        <p:txBody>
          <a:bodyPr wrap="square" lIns="0" tIns="0" rIns="0" bIns="0" rtlCol="0" anchor="t"/>
          <a:lstStyle>
            <a:lvl1pPr marL="0" indent="0" algn="l">
              <a:lnSpc>
                <a:spcPct val="115000"/>
              </a:lnSpc>
              <a:buNone/>
              <a:defRPr lang="en-US" sz="3200" dirty="0">
                <a:solidFill>
                  <a:srgbClr val="1D2733"/>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529681"/>
            <a:ext cx="10566400" cy="3515519"/>
          </a:xfrm>
          <a:prstGeom prst="rect">
            <a:avLst/>
          </a:prstGeom>
          <a:noFill/>
          <a:ln/>
        </p:spPr>
        <p:txBody>
          <a:bodyPr wrap="square" lIns="0" tIns="0" rIns="0" bIns="0" rtlCol="0" anchor="t"/>
          <a:lstStyle>
            <a:lvl1pPr marL="0" indent="0" algn="l">
              <a:lnSpc>
                <a:spcPct val="140000"/>
              </a:lnSpc>
              <a:buNone/>
              <a:defRPr lang="en-US" sz="1600" dirty="0">
                <a:solidFill>
                  <a:srgbClr val="1D2733"/>
                </a:solidFill>
                <a:latin typeface="Source Sans 3" pitchFamily="34" charset="0"/>
                <a:ea typeface="Source Sans 3" pitchFamily="34" charset="-122"/>
                <a:cs typeface="Source Sans 3"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12564449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42400" y="384002"/>
            <a:ext cx="9120000" cy="1489604"/>
          </a:xfrm>
        </p:spPr>
        <p:txBody>
          <a:bodyPr anchor="t" anchorCtr="0"/>
          <a:lstStyle>
            <a:lvl1pPr algn="l">
              <a:lnSpc>
                <a:spcPct val="105000"/>
              </a:lnSpc>
              <a:defRPr sz="4800"/>
            </a:lvl1pPr>
          </a:lstStyle>
          <a:p>
            <a:r>
              <a:rPr lang="nl-NL"/>
              <a:t>Klik om stijl te bewerken</a:t>
            </a:r>
            <a:endParaRPr lang="en-US"/>
          </a:p>
        </p:txBody>
      </p:sp>
      <p:sp>
        <p:nvSpPr>
          <p:cNvPr id="3" name="Subtitle 2"/>
          <p:cNvSpPr>
            <a:spLocks noGrp="1"/>
          </p:cNvSpPr>
          <p:nvPr>
            <p:ph type="subTitle" idx="1" hasCustomPrompt="1"/>
          </p:nvPr>
        </p:nvSpPr>
        <p:spPr>
          <a:xfrm>
            <a:off x="542400" y="1968000"/>
            <a:ext cx="9120000" cy="672000"/>
          </a:xfrm>
        </p:spPr>
        <p:txBody>
          <a:bodyPr anchor="t" anchorCtr="0"/>
          <a:lstStyle>
            <a:lvl1pPr marL="0" indent="0" algn="l">
              <a:buNone/>
              <a:defRPr sz="1800" b="1" i="1"/>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nl-NL"/>
              <a:t>Klik om de ondertitelstijl van het model te bewerken</a:t>
            </a:r>
            <a:endParaRPr lang="en-US"/>
          </a:p>
        </p:txBody>
      </p:sp>
      <p:pic>
        <p:nvPicPr>
          <p:cNvPr id="8" name="Afbeelding 7">
            <a:extLst>
              <a:ext uri="{FF2B5EF4-FFF2-40B4-BE49-F238E27FC236}">
                <a16:creationId xmlns:a16="http://schemas.microsoft.com/office/drawing/2014/main" id="{467587C6-CEDC-394A-80DC-AE252C1DC953}"/>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9" name="Text Placeholder 2">
            <a:extLst>
              <a:ext uri="{FF2B5EF4-FFF2-40B4-BE49-F238E27FC236}">
                <a16:creationId xmlns:a16="http://schemas.microsoft.com/office/drawing/2014/main" id="{7677F0D5-048B-7243-AE3E-DF6D9C89254A}"/>
              </a:ext>
            </a:extLst>
          </p:cNvPr>
          <p:cNvSpPr>
            <a:spLocks noGrp="1"/>
          </p:cNvSpPr>
          <p:nvPr>
            <p:ph type="body" idx="10" hasCustomPrompt="1"/>
          </p:nvPr>
        </p:nvSpPr>
        <p:spPr>
          <a:xfrm>
            <a:off x="3984000" y="5209512"/>
            <a:ext cx="3456000" cy="288000"/>
          </a:xfrm>
        </p:spPr>
        <p:txBody>
          <a:bodyPr anchor="t" anchorCtr="0"/>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10" name="Text Placeholder 2">
            <a:extLst>
              <a:ext uri="{FF2B5EF4-FFF2-40B4-BE49-F238E27FC236}">
                <a16:creationId xmlns:a16="http://schemas.microsoft.com/office/drawing/2014/main" id="{5244FB6C-FB07-E140-B9FA-186B428E72B5}"/>
              </a:ext>
            </a:extLst>
          </p:cNvPr>
          <p:cNvSpPr>
            <a:spLocks noGrp="1"/>
          </p:cNvSpPr>
          <p:nvPr>
            <p:ph type="body" idx="11" hasCustomPrompt="1"/>
          </p:nvPr>
        </p:nvSpPr>
        <p:spPr>
          <a:xfrm>
            <a:off x="8256000" y="5208000"/>
            <a:ext cx="3456000" cy="288000"/>
          </a:xfrm>
        </p:spPr>
        <p:txBody>
          <a:bodyPr anchor="t" anchorCtr="0"/>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11" name="Text Placeholder 3">
            <a:extLst>
              <a:ext uri="{FF2B5EF4-FFF2-40B4-BE49-F238E27FC236}">
                <a16:creationId xmlns:a16="http://schemas.microsoft.com/office/drawing/2014/main" id="{49A902A1-8DF5-0B45-9FFE-D3BDB2B6EF61}"/>
              </a:ext>
            </a:extLst>
          </p:cNvPr>
          <p:cNvSpPr>
            <a:spLocks noGrp="1"/>
          </p:cNvSpPr>
          <p:nvPr>
            <p:ph type="body" sz="half" idx="2" hasCustomPrompt="1"/>
          </p:nvPr>
        </p:nvSpPr>
        <p:spPr>
          <a:xfrm>
            <a:off x="3984000" y="5529602"/>
            <a:ext cx="3456000" cy="1150233"/>
          </a:xfrm>
        </p:spPr>
        <p:txBody>
          <a:bodyPr/>
          <a:lstStyle>
            <a:lvl1pPr marL="0" indent="0">
              <a:lnSpc>
                <a:spcPct val="114000"/>
              </a:lnSpc>
              <a:buNone/>
              <a:defRPr sz="18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nl-NL"/>
              <a:t>Klik om de tekst te bewerken</a:t>
            </a:r>
          </a:p>
        </p:txBody>
      </p:sp>
      <p:sp>
        <p:nvSpPr>
          <p:cNvPr id="12" name="Text Placeholder 3">
            <a:extLst>
              <a:ext uri="{FF2B5EF4-FFF2-40B4-BE49-F238E27FC236}">
                <a16:creationId xmlns:a16="http://schemas.microsoft.com/office/drawing/2014/main" id="{703CBA98-153F-A24E-A41A-98B7ADBBBA1E}"/>
              </a:ext>
            </a:extLst>
          </p:cNvPr>
          <p:cNvSpPr>
            <a:spLocks noGrp="1"/>
          </p:cNvSpPr>
          <p:nvPr>
            <p:ph type="body" sz="half" idx="12" hasCustomPrompt="1"/>
          </p:nvPr>
        </p:nvSpPr>
        <p:spPr>
          <a:xfrm>
            <a:off x="8256000" y="5529602"/>
            <a:ext cx="3456000" cy="1150233"/>
          </a:xfrm>
        </p:spPr>
        <p:txBody>
          <a:bodyPr/>
          <a:lstStyle>
            <a:lvl1pPr marL="0" indent="0">
              <a:lnSpc>
                <a:spcPct val="114000"/>
              </a:lnSpc>
              <a:buNone/>
              <a:defRPr sz="18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nl-NL"/>
              <a:t>Klik om de tekst te bewerken</a:t>
            </a:r>
          </a:p>
        </p:txBody>
      </p:sp>
    </p:spTree>
    <p:extLst>
      <p:ext uri="{BB962C8B-B14F-4D97-AF65-F5344CB8AC3E}">
        <p14:creationId xmlns:p14="http://schemas.microsoft.com/office/powerpoint/2010/main" val="303969228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orient="horz" pos="272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el en tekst Blauw">
    <p:spTree>
      <p:nvGrpSpPr>
        <p:cNvPr id="1" name=""/>
        <p:cNvGrpSpPr/>
        <p:nvPr/>
      </p:nvGrpSpPr>
      <p:grpSpPr>
        <a:xfrm>
          <a:off x="0" y="0"/>
          <a:ext cx="0" cy="0"/>
          <a:chOff x="0" y="0"/>
          <a:chExt cx="0" cy="0"/>
        </a:xfrm>
      </p:grpSpPr>
      <p:sp>
        <p:nvSpPr>
          <p:cNvPr id="2" name="Title 1"/>
          <p:cNvSpPr>
            <a:spLocks noGrp="1"/>
          </p:cNvSpPr>
          <p:nvPr>
            <p:ph type="title"/>
          </p:nvPr>
        </p:nvSpPr>
        <p:spPr>
          <a:xfrm>
            <a:off x="1296000" y="552000"/>
            <a:ext cx="9600000" cy="816000"/>
          </a:xfrm>
        </p:spPr>
        <p:txBody>
          <a:bodyPr/>
          <a:lstStyle/>
          <a:p>
            <a:r>
              <a:rPr lang="nl-NL"/>
              <a:t>Klik om stijl te bewerken</a:t>
            </a:r>
            <a:endParaRPr lang="en-US"/>
          </a:p>
        </p:txBody>
      </p:sp>
      <p:sp>
        <p:nvSpPr>
          <p:cNvPr id="3" name="Content Placeholder 2"/>
          <p:cNvSpPr>
            <a:spLocks noGrp="1"/>
          </p:cNvSpPr>
          <p:nvPr>
            <p:ph idx="1" hasCustomPrompt="1"/>
          </p:nvPr>
        </p:nvSpPr>
        <p:spPr/>
        <p:txBody>
          <a:bodyPr/>
          <a:lstStyle>
            <a:lvl1pPr marL="0" indent="0">
              <a:buFontTx/>
              <a:buNone/>
              <a:defRPr/>
            </a:lvl1pPr>
            <a:lvl2pPr marL="239989" indent="0">
              <a:buFontTx/>
              <a:buNone/>
              <a:defRPr/>
            </a:lvl2pPr>
            <a:lvl3pPr marL="479976" indent="0">
              <a:buFontTx/>
              <a:buNone/>
              <a:defRPr/>
            </a:lvl3pPr>
            <a:lvl4pPr marL="719965" indent="0">
              <a:buFontTx/>
              <a:buNone/>
              <a:defRPr/>
            </a:lvl4pPr>
            <a:lvl5pPr marL="959952" indent="0">
              <a:buFontTx/>
              <a:buNone/>
              <a:defRPr/>
            </a:lvl5pPr>
          </a:lstStyle>
          <a:p>
            <a:pPr lvl="0"/>
            <a:r>
              <a:rPr lang="nl-NL"/>
              <a:t>Klik om de tekststijl van het model te bewerken</a:t>
            </a:r>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1946713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el en opsomming Blauw">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Titelstijl van model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343304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el en tekst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6000" y="552000"/>
            <a:ext cx="9600000" cy="816000"/>
          </a:xfrm>
        </p:spPr>
        <p:txBody>
          <a:bodyPr/>
          <a:lstStyle/>
          <a:p>
            <a:r>
              <a:rPr lang="nl-NL"/>
              <a:t>Klik om stijl te bewerken</a:t>
            </a:r>
            <a:endParaRPr lang="en-US"/>
          </a:p>
        </p:txBody>
      </p:sp>
      <p:sp>
        <p:nvSpPr>
          <p:cNvPr id="3" name="Content Placeholder 2"/>
          <p:cNvSpPr>
            <a:spLocks noGrp="1"/>
          </p:cNvSpPr>
          <p:nvPr>
            <p:ph idx="1" hasCustomPrompt="1"/>
          </p:nvPr>
        </p:nvSpPr>
        <p:spPr/>
        <p:txBody>
          <a:bodyPr/>
          <a:lstStyle>
            <a:lvl1pPr marL="0" indent="0">
              <a:buFontTx/>
              <a:buNone/>
              <a:defRPr/>
            </a:lvl1pPr>
            <a:lvl2pPr marL="239989" indent="0">
              <a:buFontTx/>
              <a:buNone/>
              <a:defRPr/>
            </a:lvl2pPr>
            <a:lvl3pPr marL="479976" indent="0">
              <a:buFontTx/>
              <a:buNone/>
              <a:defRPr/>
            </a:lvl3pPr>
            <a:lvl4pPr marL="719965" indent="0">
              <a:buFontTx/>
              <a:buNone/>
              <a:defRPr/>
            </a:lvl4pPr>
            <a:lvl5pPr marL="959952" indent="0">
              <a:buFontTx/>
              <a:buNone/>
              <a:defRPr/>
            </a:lvl5pPr>
          </a:lstStyle>
          <a:p>
            <a:pPr lvl="0"/>
            <a:r>
              <a:rPr lang="nl-NL"/>
              <a:t>Klik om de tekststijl van het model te bewerken</a:t>
            </a:r>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8832623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el en opsomming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Titelstijl van model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endParaRPr lang="nl-NL"/>
          </a:p>
        </p:txBody>
      </p:sp>
      <p:sp>
        <p:nvSpPr>
          <p:cNvPr id="5" name="Footer Placeholder 4"/>
          <p:cNvSpPr>
            <a:spLocks noGrp="1"/>
          </p:cNvSpPr>
          <p:nvPr>
            <p:ph type="ftr" sz="quarter" idx="11"/>
          </p:nvPr>
        </p:nvSpPr>
        <p:spPr/>
        <p:txBody>
          <a:bodyPr/>
          <a:lstStyle/>
          <a:p>
            <a:r>
              <a:rPr lang="nl-NL"/>
              <a:t>Titel van de presentatie &gt; Bewerk via &gt; Tabblad Invoegen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114873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tekst en afbeelding recht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1"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8253229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tekst en afbeelding links Wi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542401" y="542399"/>
            <a:ext cx="5553599" cy="5472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37352862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tekst en afbeelding recht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6096001" y="0"/>
            <a:ext cx="6096001"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5424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542403"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3996789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 tekst en afbeelding links Blauw">
    <p:bg>
      <p:bgPr>
        <a:solidFill>
          <a:schemeClr val="accent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18E076D-D1CD-7746-A88B-7B4E6DBA110B}"/>
              </a:ext>
            </a:extLst>
          </p:cNvPr>
          <p:cNvSpPr>
            <a:spLocks noGrp="1"/>
          </p:cNvSpPr>
          <p:nvPr>
            <p:ph type="pic" idx="13" hasCustomPrompt="1"/>
          </p:nvPr>
        </p:nvSpPr>
        <p:spPr>
          <a:xfrm>
            <a:off x="3" y="0"/>
            <a:ext cx="6095999" cy="6858000"/>
          </a:xfrm>
          <a:solidFill>
            <a:schemeClr val="accent1"/>
          </a:solidFill>
        </p:spPr>
        <p:txBody>
          <a:bodyPr lIns="360000" tIns="360000" rIns="36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6480000" y="553153"/>
            <a:ext cx="5088000" cy="816000"/>
          </a:xfrm>
        </p:spPr>
        <p:txBody>
          <a:bodyPr/>
          <a:lstStyle>
            <a:lvl1pPr>
              <a:defRPr sz="2400"/>
            </a:lvl1pPr>
          </a:lstStyle>
          <a:p>
            <a:r>
              <a:rPr lang="nl-NL"/>
              <a:t>Klik om stijl te bewerken</a:t>
            </a:r>
            <a:endParaRPr lang="en-US"/>
          </a:p>
        </p:txBody>
      </p:sp>
      <p:sp>
        <p:nvSpPr>
          <p:cNvPr id="3" name="Content Placeholder 2"/>
          <p:cNvSpPr>
            <a:spLocks noGrp="1"/>
          </p:cNvSpPr>
          <p:nvPr>
            <p:ph sz="half" idx="1"/>
          </p:nvPr>
        </p:nvSpPr>
        <p:spPr>
          <a:xfrm>
            <a:off x="6480000" y="1872002"/>
            <a:ext cx="5088000" cy="4142399"/>
          </a:xfrm>
        </p:spPr>
        <p:txBody>
          <a:bodyPr/>
          <a:lstStyle>
            <a:lvl1pPr marL="383981" indent="-383981">
              <a:buFont typeface="+mj-lt"/>
              <a:buAutoNum type="arabicPeriod"/>
              <a:defRPr/>
            </a:lvl1pPr>
            <a:lvl2pPr marL="767962" indent="-383981">
              <a:buFont typeface="+mj-lt"/>
              <a:buAutoNum type="arabicPeriod"/>
              <a:defRPr/>
            </a:lvl2pPr>
            <a:lvl3pPr marL="1151942" indent="-383981">
              <a:buFont typeface="+mj-lt"/>
              <a:buAutoNum type="arabicPeriod"/>
              <a:defRPr/>
            </a:lvl3pPr>
            <a:lvl4pPr marL="1151942" indent="-383981">
              <a:buFont typeface="+mj-lt"/>
              <a:buAutoNum type="arabicPeriod"/>
              <a:defRPr/>
            </a:lvl4pPr>
            <a:lvl5pPr marL="1151942" indent="-383981">
              <a:buFont typeface="+mj-lt"/>
              <a:buAutoNum type="arabicPeriod"/>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850ADA0D-176B-B942-972B-93FC7B88153C}"/>
              </a:ext>
            </a:extLst>
          </p:cNvPr>
          <p:cNvSpPr>
            <a:spLocks noGrp="1"/>
          </p:cNvSpPr>
          <p:nvPr>
            <p:ph type="pic" idx="14" hasCustomPrompt="1"/>
          </p:nvPr>
        </p:nvSpPr>
        <p:spPr>
          <a:xfrm>
            <a:off x="480000" y="6288000"/>
            <a:ext cx="710400" cy="2352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 </a:t>
            </a:r>
            <a:endParaRPr lang="en-US"/>
          </a:p>
        </p:txBody>
      </p:sp>
    </p:spTree>
    <p:extLst>
      <p:ext uri="{BB962C8B-B14F-4D97-AF65-F5344CB8AC3E}">
        <p14:creationId xmlns:p14="http://schemas.microsoft.com/office/powerpoint/2010/main" val="24731807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met afbeeldin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9" y="1084801"/>
            <a:ext cx="11107200" cy="4940355"/>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1">
            <a:extLst>
              <a:ext uri="{FF2B5EF4-FFF2-40B4-BE49-F238E27FC236}">
                <a16:creationId xmlns:a16="http://schemas.microsoft.com/office/drawing/2014/main" id="{81C88FF7-6A4F-0447-BDFD-088CA856122B}"/>
              </a:ext>
            </a:extLst>
          </p:cNvPr>
          <p:cNvSpPr>
            <a:spLocks noGrp="1"/>
          </p:cNvSpPr>
          <p:nvPr>
            <p:ph type="title" hasCustomPrompt="1"/>
          </p:nvPr>
        </p:nvSpPr>
        <p:spPr>
          <a:xfrm>
            <a:off x="542399" y="553155"/>
            <a:ext cx="11107200" cy="480000"/>
          </a:xfrm>
        </p:spPr>
        <p:txBody>
          <a:bodyPr/>
          <a:lstStyle/>
          <a:p>
            <a:r>
              <a:rPr lang="nl-NL"/>
              <a:t>Titelstijl van model bewerken</a:t>
            </a:r>
            <a:endParaRPr lang="en-US"/>
          </a:p>
        </p:txBody>
      </p:sp>
    </p:spTree>
    <p:extLst>
      <p:ext uri="{BB962C8B-B14F-4D97-AF65-F5344CB8AC3E}">
        <p14:creationId xmlns:p14="http://schemas.microsoft.com/office/powerpoint/2010/main" val="29206048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fbeelding met quote">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p:cNvSpPr>
          <p:nvPr>
            <p:ph type="pic" idx="1" hasCustomPrompt="1"/>
          </p:nvPr>
        </p:nvSpPr>
        <p:spPr>
          <a:xfrm>
            <a:off x="542397" y="542399"/>
            <a:ext cx="11107200" cy="5472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3235615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fbeelding beeldvullend met quot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A574049-B121-0A42-9712-F4F4644CEBAD}"/>
              </a:ext>
            </a:extLst>
          </p:cNvPr>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
        <p:nvSpPr>
          <p:cNvPr id="9" name="Title 1">
            <a:extLst>
              <a:ext uri="{FF2B5EF4-FFF2-40B4-BE49-F238E27FC236}">
                <a16:creationId xmlns:a16="http://schemas.microsoft.com/office/drawing/2014/main" id="{F2B35153-722D-0B40-A341-E95B66D38E5C}"/>
              </a:ext>
            </a:extLst>
          </p:cNvPr>
          <p:cNvSpPr>
            <a:spLocks noGrp="1"/>
          </p:cNvSpPr>
          <p:nvPr>
            <p:ph type="title" hasCustomPrompt="1"/>
          </p:nvPr>
        </p:nvSpPr>
        <p:spPr>
          <a:xfrm>
            <a:off x="1295999" y="4416000"/>
            <a:ext cx="5760000" cy="1248000"/>
          </a:xfrm>
        </p:spPr>
        <p:txBody>
          <a:bodyPr anchor="t" anchorCtr="0"/>
          <a:lstStyle>
            <a:lvl1pPr>
              <a:lnSpc>
                <a:spcPct val="95000"/>
              </a:lnSpc>
              <a:defRPr sz="2800">
                <a:solidFill>
                  <a:schemeClr val="bg1"/>
                </a:solidFill>
              </a:defRPr>
            </a:lvl1pPr>
          </a:lstStyle>
          <a:p>
            <a:r>
              <a:rPr lang="nl-NL" noProof="1"/>
              <a:t>Voeg  hier een quote of streamer in</a:t>
            </a:r>
          </a:p>
        </p:txBody>
      </p:sp>
      <p:sp>
        <p:nvSpPr>
          <p:cNvPr id="5" name="Date Placeholder 4"/>
          <p:cNvSpPr>
            <a:spLocks noGrp="1"/>
          </p:cNvSpPr>
          <p:nvPr>
            <p:ph type="dt" sz="half" idx="10"/>
          </p:nvPr>
        </p:nvSpPr>
        <p:spPr/>
        <p:txBody>
          <a:bodyPr/>
          <a:lstStyle/>
          <a:p>
            <a:endParaRPr lang="nl-NL"/>
          </a:p>
        </p:txBody>
      </p:sp>
      <p:sp>
        <p:nvSpPr>
          <p:cNvPr id="6" name="Footer Placeholder 5"/>
          <p:cNvSpPr>
            <a:spLocks noGrp="1"/>
          </p:cNvSpPr>
          <p:nvPr>
            <p:ph type="ftr" sz="quarter" idx="11"/>
          </p:nvPr>
        </p:nvSpPr>
        <p:spPr/>
        <p:txBody>
          <a:bodyPr/>
          <a:lstStyle/>
          <a:p>
            <a:r>
              <a:rPr lang="nl-NL"/>
              <a:t>Titel van de presentatie &gt; Bewerk via &gt; Tabblad Invoegen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10" name="Picture Placeholder 2">
            <a:extLst>
              <a:ext uri="{FF2B5EF4-FFF2-40B4-BE49-F238E27FC236}">
                <a16:creationId xmlns:a16="http://schemas.microsoft.com/office/drawing/2014/main" id="{5B2516BF-1325-2145-8FDA-FFAA11457E9C}"/>
              </a:ext>
            </a:extLst>
          </p:cNvPr>
          <p:cNvSpPr>
            <a:spLocks noGrp="1"/>
          </p:cNvSpPr>
          <p:nvPr>
            <p:ph type="pic" idx="14" hasCustomPrompt="1"/>
          </p:nvPr>
        </p:nvSpPr>
        <p:spPr>
          <a:xfrm>
            <a:off x="480000" y="6288000"/>
            <a:ext cx="715200" cy="230400"/>
          </a:xfrm>
          <a:blipFill>
            <a:blip r:embed="rId2"/>
            <a:stretch>
              <a:fillRect/>
            </a:stretch>
          </a:blipFill>
        </p:spPr>
        <p:txBody>
          <a:bodyPr lIns="0" tIns="0" rIns="0" anchor="t"/>
          <a:lstStyle>
            <a:lvl1pPr marL="0" indent="0" algn="ctr">
              <a:lnSpc>
                <a:spcPts val="2667"/>
              </a:lnSpc>
              <a:spcBef>
                <a:spcPts val="0"/>
              </a:spcBef>
              <a:buNone/>
              <a:defRPr sz="2133">
                <a:no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 </a:t>
            </a:r>
            <a:endParaRPr lang="en-US"/>
          </a:p>
        </p:txBody>
      </p:sp>
    </p:spTree>
    <p:extLst>
      <p:ext uri="{BB962C8B-B14F-4D97-AF65-F5344CB8AC3E}">
        <p14:creationId xmlns:p14="http://schemas.microsoft.com/office/powerpoint/2010/main" val="3544877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fsluitin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0E6979FD-3AF0-6E4D-9D7F-3579175CBC44}"/>
              </a:ext>
            </a:extLst>
          </p:cNvPr>
          <p:cNvPicPr>
            <a:picLocks noChangeAspect="1"/>
          </p:cNvPicPr>
          <p:nvPr userDrawn="1"/>
        </p:nvPicPr>
        <p:blipFill>
          <a:blip r:embed="rId2"/>
          <a:stretch>
            <a:fillRect/>
          </a:stretch>
        </p:blipFill>
        <p:spPr>
          <a:xfrm>
            <a:off x="480000" y="5040000"/>
            <a:ext cx="2252133" cy="1490133"/>
          </a:xfrm>
          <a:prstGeom prst="rect">
            <a:avLst/>
          </a:prstGeom>
        </p:spPr>
      </p:pic>
      <p:sp>
        <p:nvSpPr>
          <p:cNvPr id="4" name="Tekstvak 3">
            <a:extLst>
              <a:ext uri="{FF2B5EF4-FFF2-40B4-BE49-F238E27FC236}">
                <a16:creationId xmlns:a16="http://schemas.microsoft.com/office/drawing/2014/main" id="{1D3A1F62-0F13-3B4B-859D-7854E5B4C26B}"/>
              </a:ext>
            </a:extLst>
          </p:cNvPr>
          <p:cNvSpPr txBox="1"/>
          <p:nvPr userDrawn="1"/>
        </p:nvSpPr>
        <p:spPr>
          <a:xfrm>
            <a:off x="10131645" y="6069035"/>
            <a:ext cx="1680000" cy="480000"/>
          </a:xfrm>
          <a:prstGeom prst="rect">
            <a:avLst/>
          </a:prstGeom>
          <a:noFill/>
        </p:spPr>
        <p:txBody>
          <a:bodyPr wrap="square" lIns="0" tIns="0" rIns="0" bIns="0" rtlCol="0" anchor="b" anchorCtr="0">
            <a:noAutofit/>
          </a:bodyPr>
          <a:lstStyle/>
          <a:p>
            <a:pPr algn="r"/>
            <a:r>
              <a:rPr lang="nl-NL" sz="1800" b="1" noProof="1"/>
              <a:t>www.nsob.nl</a:t>
            </a:r>
          </a:p>
        </p:txBody>
      </p:sp>
    </p:spTree>
    <p:extLst>
      <p:ext uri="{BB962C8B-B14F-4D97-AF65-F5344CB8AC3E}">
        <p14:creationId xmlns:p14="http://schemas.microsoft.com/office/powerpoint/2010/main" val="3694161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lleen afbeeldin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2192000" cy="6858000"/>
          </a:xfrm>
          <a:solidFill>
            <a:schemeClr val="accent1"/>
          </a:solidFill>
        </p:spPr>
        <p:txBody>
          <a:bodyPr lIns="1800000" tIns="360000" rIns="1800000" anchor="t"/>
          <a:lstStyle>
            <a:lvl1pPr marL="0" indent="0" algn="ctr">
              <a:lnSpc>
                <a:spcPts val="2667"/>
              </a:lnSpc>
              <a:spcBef>
                <a:spcPts val="0"/>
              </a:spcBef>
              <a:buNone/>
              <a:defRPr sz="2133">
                <a:solidFill>
                  <a:schemeClr val="tx1">
                    <a:lumMod val="50000"/>
                    <a:lumOff val="50000"/>
                  </a:schemeClr>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6154021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96000" y="1440002"/>
            <a:ext cx="4608000" cy="335999"/>
          </a:xfrm>
        </p:spPr>
        <p:txBody>
          <a:bodyPr anchor="t" anchorCtr="0"/>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 bewerken</a:t>
            </a:r>
          </a:p>
        </p:txBody>
      </p:sp>
      <p:sp>
        <p:nvSpPr>
          <p:cNvPr id="4" name="Content Placeholder 3"/>
          <p:cNvSpPr>
            <a:spLocks noGrp="1"/>
          </p:cNvSpPr>
          <p:nvPr>
            <p:ph sz="half" idx="2"/>
          </p:nvPr>
        </p:nvSpPr>
        <p:spPr>
          <a:xfrm>
            <a:off x="1296000" y="1793357"/>
            <a:ext cx="4608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hasCustomPrompt="1"/>
          </p:nvPr>
        </p:nvSpPr>
        <p:spPr>
          <a:xfrm>
            <a:off x="6288003" y="1442949"/>
            <a:ext cx="4608000" cy="335999"/>
          </a:xfrm>
        </p:spPr>
        <p:txBody>
          <a:bodyPr anchor="t" anchorCtr="0"/>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nl-NL"/>
              <a:t>Klik om de tekst te bewerken</a:t>
            </a:r>
          </a:p>
        </p:txBody>
      </p:sp>
      <p:sp>
        <p:nvSpPr>
          <p:cNvPr id="6" name="Content Placeholder 5"/>
          <p:cNvSpPr>
            <a:spLocks noGrp="1"/>
          </p:cNvSpPr>
          <p:nvPr>
            <p:ph sz="quarter" idx="4"/>
          </p:nvPr>
        </p:nvSpPr>
        <p:spPr>
          <a:xfrm>
            <a:off x="6288004" y="1804233"/>
            <a:ext cx="4607997"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endParaRPr lang="nl-NL"/>
          </a:p>
        </p:txBody>
      </p:sp>
      <p:sp>
        <p:nvSpPr>
          <p:cNvPr id="8" name="Footer Placeholder 7"/>
          <p:cNvSpPr>
            <a:spLocks noGrp="1"/>
          </p:cNvSpPr>
          <p:nvPr>
            <p:ph type="ftr" sz="quarter" idx="11"/>
          </p:nvPr>
        </p:nvSpPr>
        <p:spPr/>
        <p:txBody>
          <a:bodyPr/>
          <a:lstStyle/>
          <a:p>
            <a:r>
              <a:rPr lang="nl-NL"/>
              <a:t>Titel van de presentatie &gt; Bewerk via &gt; Tabblad Invoegen &gt; Functie Koptekst en voettekst</a:t>
            </a:r>
          </a:p>
        </p:txBody>
      </p:sp>
      <p:sp>
        <p:nvSpPr>
          <p:cNvPr id="9" name="Slide Number Placeholder 8"/>
          <p:cNvSpPr>
            <a:spLocks noGrp="1"/>
          </p:cNvSpPr>
          <p:nvPr>
            <p:ph type="sldNum" sz="quarter" idx="12"/>
          </p:nvPr>
        </p:nvSpPr>
        <p:spPr/>
        <p:txBody>
          <a:bodyPr/>
          <a:lstStyle/>
          <a:p>
            <a:fld id="{14F1411D-0280-154F-AEAC-4C20B7AA46B2}" type="slidenum">
              <a:rPr lang="nl-NL" smtClean="0"/>
              <a:t>‹nr.›</a:t>
            </a:fld>
            <a:endParaRPr lang="nl-NL"/>
          </a:p>
        </p:txBody>
      </p:sp>
      <p:sp>
        <p:nvSpPr>
          <p:cNvPr id="10" name="Title Placeholder 1">
            <a:extLst>
              <a:ext uri="{FF2B5EF4-FFF2-40B4-BE49-F238E27FC236}">
                <a16:creationId xmlns:a16="http://schemas.microsoft.com/office/drawing/2014/main" id="{3B2C7D68-B673-034B-BABD-DE1BDD7F800C}"/>
              </a:ext>
            </a:extLst>
          </p:cNvPr>
          <p:cNvSpPr>
            <a:spLocks noGrp="1"/>
          </p:cNvSpPr>
          <p:nvPr>
            <p:ph type="title"/>
          </p:nvPr>
        </p:nvSpPr>
        <p:spPr>
          <a:xfrm>
            <a:off x="1296000" y="552000"/>
            <a:ext cx="9600000" cy="816000"/>
          </a:xfrm>
          <a:prstGeom prst="rect">
            <a:avLst/>
          </a:prstGeom>
        </p:spPr>
        <p:txBody>
          <a:bodyPr vert="horz" lIns="0" tIns="0" rIns="0" bIns="0" rtlCol="0" anchor="t" anchorCtr="0">
            <a:noAutofit/>
          </a:bodyPr>
          <a:lstStyle/>
          <a:p>
            <a:r>
              <a:rPr lang="nl-NL"/>
              <a:t>Klik om stijl te bewerken</a:t>
            </a:r>
            <a:endParaRPr lang="en-US"/>
          </a:p>
        </p:txBody>
      </p:sp>
    </p:spTree>
    <p:extLst>
      <p:ext uri="{BB962C8B-B14F-4D97-AF65-F5344CB8AC3E}">
        <p14:creationId xmlns:p14="http://schemas.microsoft.com/office/powerpoint/2010/main" val="12574510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endParaRPr lang="nl-NL"/>
          </a:p>
        </p:txBody>
      </p:sp>
      <p:sp>
        <p:nvSpPr>
          <p:cNvPr id="4" name="Footer Placeholder 3"/>
          <p:cNvSpPr>
            <a:spLocks noGrp="1"/>
          </p:cNvSpPr>
          <p:nvPr>
            <p:ph type="ftr" sz="quarter" idx="11"/>
          </p:nvPr>
        </p:nvSpPr>
        <p:spPr/>
        <p:txBody>
          <a:bodyPr/>
          <a:lstStyle/>
          <a:p>
            <a:r>
              <a:rPr lang="nl-NL"/>
              <a:t>Titel van de presentatie &gt; Bewerk via &gt; Tabblad Invoegen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6451448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nl-NL"/>
          </a:p>
        </p:txBody>
      </p:sp>
      <p:sp>
        <p:nvSpPr>
          <p:cNvPr id="3" name="Footer Placeholder 2"/>
          <p:cNvSpPr>
            <a:spLocks noGrp="1"/>
          </p:cNvSpPr>
          <p:nvPr>
            <p:ph type="ftr" sz="quarter" idx="11"/>
          </p:nvPr>
        </p:nvSpPr>
        <p:spPr/>
        <p:txBody>
          <a:bodyPr/>
          <a:lstStyle/>
          <a:p>
            <a:r>
              <a:rPr lang="nl-NL"/>
              <a:t>Titel van de presentatie &gt; Bewerk via &gt; Tabblad Invoegen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43102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50/50">
    <p:spTree>
      <p:nvGrpSpPr>
        <p:cNvPr id="1" name=""/>
        <p:cNvGrpSpPr/>
        <p:nvPr/>
      </p:nvGrpSpPr>
      <p:grpSpPr>
        <a:xfrm>
          <a:off x="0" y="0"/>
          <a:ext cx="0" cy="0"/>
          <a:chOff x="0" y="0"/>
          <a:chExt cx="0" cy="0"/>
        </a:xfrm>
      </p:grpSpPr>
      <p:sp useBgFill="1">
        <p:nvSpPr>
          <p:cNvPr id="10" name="Picture Placeholder 9">
            <a:extLst>
              <a:ext uri="{FF2B5EF4-FFF2-40B4-BE49-F238E27FC236}">
                <a16:creationId xmlns:a16="http://schemas.microsoft.com/office/drawing/2014/main" id="{7D111C98-D5EF-4008-AE50-102F4F1993E6}"/>
              </a:ext>
            </a:extLst>
          </p:cNvPr>
          <p:cNvSpPr>
            <a:spLocks noGrp="1"/>
          </p:cNvSpPr>
          <p:nvPr>
            <p:ph type="pic" sz="quarter" idx="13" hasCustomPrompt="1"/>
          </p:nvPr>
        </p:nvSpPr>
        <p:spPr>
          <a:xfrm>
            <a:off x="6456362" y="0"/>
            <a:ext cx="5727701" cy="6858000"/>
          </a:xfrm>
          <a:solidFill>
            <a:schemeClr val="accent1">
              <a:tint val="20000"/>
            </a:schemeClr>
          </a:solidFill>
        </p:spPr>
        <p:txBody>
          <a:bodyPr wrap="square" anchor="ctr"/>
          <a:lstStyle>
            <a:lvl1pPr algn="ctr">
              <a:defRPr>
                <a:solidFill>
                  <a:srgbClr val="000000"/>
                </a:solidFill>
                <a:effectLst>
                  <a:outerShdw blurRad="38100" dist="38100" dir="2700000" algn="tl">
                    <a:srgbClr val="000000">
                      <a:alpha val="43137"/>
                    </a:srgbClr>
                  </a:outerShdw>
                </a:effectLst>
              </a:defRPr>
            </a:lvl1pPr>
          </a:lstStyle>
          <a:p>
            <a:r>
              <a:rPr lang="nl-NL" dirty="0"/>
              <a:t>Click icon 
 </a:t>
            </a:r>
            <a:r>
              <a:rPr lang="nl-NL" dirty="0" err="1"/>
              <a:t>to</a:t>
            </a:r>
            <a:r>
              <a:rPr lang="nl-NL" dirty="0"/>
              <a:t> </a:t>
            </a:r>
            <a:r>
              <a:rPr lang="nl-NL" dirty="0" err="1"/>
              <a:t>add</a:t>
            </a:r>
            <a:r>
              <a:rPr lang="nl-NL" dirty="0"/>
              <a:t> picture</a:t>
            </a:r>
          </a:p>
        </p:txBody>
      </p:sp>
      <p:sp>
        <p:nvSpPr>
          <p:cNvPr id="2" name="Title 1"/>
          <p:cNvSpPr>
            <a:spLocks noGrp="1"/>
          </p:cNvSpPr>
          <p:nvPr>
            <p:ph type="title"/>
          </p:nvPr>
        </p:nvSpPr>
        <p:spPr>
          <a:xfrm>
            <a:off x="479377" y="908721"/>
            <a:ext cx="5616576" cy="936103"/>
          </a:xfrm>
        </p:spPr>
        <p:txBody>
          <a:bodyPr anchor="b">
            <a:noAutofit/>
          </a:bodyPr>
          <a:lstStyle>
            <a:lvl1pPr>
              <a:defRPr sz="3600">
                <a:solidFill>
                  <a:schemeClr val="accent1"/>
                </a:solidFill>
              </a:defRPr>
            </a:lvl1pPr>
          </a:lstStyle>
          <a:p>
            <a:r>
              <a:rPr lang="en-US" dirty="0"/>
              <a:t>Click to edit Master title style</a:t>
            </a:r>
            <a:endParaRPr lang="nl-NL" dirty="0"/>
          </a:p>
        </p:txBody>
      </p:sp>
      <p:sp>
        <p:nvSpPr>
          <p:cNvPr id="12" name="Text Placeholder 11">
            <a:extLst>
              <a:ext uri="{FF2B5EF4-FFF2-40B4-BE49-F238E27FC236}">
                <a16:creationId xmlns:a16="http://schemas.microsoft.com/office/drawing/2014/main" id="{6F7496B7-E71A-4615-93AC-7A3B3AB33B6B}"/>
              </a:ext>
            </a:extLst>
          </p:cNvPr>
          <p:cNvSpPr>
            <a:spLocks noGrp="1"/>
          </p:cNvSpPr>
          <p:nvPr>
            <p:ph type="body" sz="quarter" idx="14"/>
          </p:nvPr>
        </p:nvSpPr>
        <p:spPr>
          <a:xfrm>
            <a:off x="479424" y="1980000"/>
            <a:ext cx="5616576" cy="4249191"/>
          </a:xfrm>
        </p:spPr>
        <p:txBody>
          <a:bodyPr/>
          <a:lstStyle>
            <a:lvl1pPr>
              <a:defRPr>
                <a:solidFill>
                  <a:schemeClr val="tx1"/>
                </a:solidFill>
              </a:defRPr>
            </a:lvl1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TextBox 4"/>
          <p:cNvSpPr txBox="1"/>
          <p:nvPr userDrawn="1"/>
        </p:nvSpPr>
        <p:spPr>
          <a:xfrm>
            <a:off x="6528048" y="-531440"/>
            <a:ext cx="5663952" cy="369332"/>
          </a:xfrm>
          <a:prstGeom prst="rect">
            <a:avLst/>
          </a:prstGeom>
          <a:noFill/>
        </p:spPr>
        <p:txBody>
          <a:bodyPr wrap="square" rtlCol="0">
            <a:spAutoFit/>
          </a:bodyPr>
          <a:lstStyle/>
          <a:p>
            <a:pPr algn="r"/>
            <a:r>
              <a:rPr lang="nl-NL" b="1" dirty="0">
                <a:solidFill>
                  <a:schemeClr val="accent1"/>
                </a:solidFill>
                <a:latin typeface="Arial" panose="020B0604020202020204" pitchFamily="34" charset="0"/>
                <a:cs typeface="Arial" panose="020B0604020202020204" pitchFamily="34" charset="0"/>
              </a:rPr>
              <a:t>50% tekst + 50% afbeelding </a:t>
            </a:r>
            <a:endParaRPr lang="en-US" b="1" dirty="0">
              <a:solidFill>
                <a:schemeClr val="accent1"/>
              </a:solidFill>
              <a:latin typeface="Arial" panose="020B0604020202020204" pitchFamily="34" charset="0"/>
              <a:cs typeface="Arial" panose="020B0604020202020204" pitchFamily="34" charset="0"/>
            </a:endParaRPr>
          </a:p>
        </p:txBody>
      </p:sp>
      <p:sp>
        <p:nvSpPr>
          <p:cNvPr id="37" name="TextBox 36"/>
          <p:cNvSpPr txBox="1"/>
          <p:nvPr userDrawn="1"/>
        </p:nvSpPr>
        <p:spPr>
          <a:xfrm>
            <a:off x="12288688" y="7640"/>
            <a:ext cx="2376264" cy="307777"/>
          </a:xfrm>
          <a:prstGeom prst="rect">
            <a:avLst/>
          </a:prstGeom>
          <a:noFill/>
        </p:spPr>
        <p:txBody>
          <a:bodyPr wrap="square" rtlCol="0">
            <a:spAutoFit/>
          </a:bodyPr>
          <a:lstStyle/>
          <a:p>
            <a:r>
              <a:rPr lang="nl-NL" sz="1400" b="1" dirty="0">
                <a:solidFill>
                  <a:schemeClr val="accent1"/>
                </a:solidFill>
                <a:latin typeface="Arial" panose="020B0604020202020204" pitchFamily="34" charset="0"/>
                <a:cs typeface="Arial" panose="020B0604020202020204" pitchFamily="34" charset="0"/>
              </a:rPr>
              <a:t>Afbeelding invoegen</a:t>
            </a:r>
            <a:endParaRPr lang="en-US" sz="1400" b="1" dirty="0">
              <a:solidFill>
                <a:schemeClr val="accent1"/>
              </a:solidFill>
              <a:latin typeface="Arial" panose="020B0604020202020204" pitchFamily="34" charset="0"/>
              <a:cs typeface="Arial" panose="020B0604020202020204" pitchFamily="34" charset="0"/>
            </a:endParaRPr>
          </a:p>
        </p:txBody>
      </p:sp>
      <p:cxnSp>
        <p:nvCxnSpPr>
          <p:cNvPr id="38" name="Straight Connector 37"/>
          <p:cNvCxnSpPr/>
          <p:nvPr userDrawn="1"/>
        </p:nvCxnSpPr>
        <p:spPr>
          <a:xfrm>
            <a:off x="12360696"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TextBox 38"/>
          <p:cNvSpPr txBox="1"/>
          <p:nvPr userDrawn="1"/>
        </p:nvSpPr>
        <p:spPr>
          <a:xfrm>
            <a:off x="12792744" y="597246"/>
            <a:ext cx="1728192" cy="9233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Wijzig de afbeelding door de bestaande afbeelding te verwijderen. Klik op het pictogram dat vervolgens verschijnt om een afbeelding in te voegen.</a:t>
            </a:r>
            <a:endParaRPr lang="en-US" sz="900" dirty="0">
              <a:latin typeface="Arial" panose="020B0604020202020204" pitchFamily="34" charset="0"/>
              <a:cs typeface="Arial" panose="020B0604020202020204" pitchFamily="34" charset="0"/>
            </a:endParaRPr>
          </a:p>
        </p:txBody>
      </p:sp>
      <p:pic>
        <p:nvPicPr>
          <p:cNvPr id="40" name="Picture 3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64752" y="1556792"/>
            <a:ext cx="381000" cy="381000"/>
          </a:xfrm>
          <a:prstGeom prst="rect">
            <a:avLst/>
          </a:prstGeom>
        </p:spPr>
      </p:pic>
      <p:sp>
        <p:nvSpPr>
          <p:cNvPr id="41" name="TextBox 40"/>
          <p:cNvSpPr txBox="1"/>
          <p:nvPr userDrawn="1"/>
        </p:nvSpPr>
        <p:spPr>
          <a:xfrm>
            <a:off x="12792744" y="2132856"/>
            <a:ext cx="1728192" cy="507831"/>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Selecteer de afbeelding die u wilt invoegen en klik op </a:t>
            </a:r>
            <a:r>
              <a:rPr lang="nl-NL" sz="900" b="1" dirty="0">
                <a:latin typeface="Arial" panose="020B0604020202020204" pitchFamily="34" charset="0"/>
                <a:cs typeface="Arial" panose="020B0604020202020204" pitchFamily="34" charset="0"/>
              </a:rPr>
              <a:t>‘Invoegen’</a:t>
            </a:r>
            <a:endParaRPr lang="en-US" sz="900" b="1" dirty="0">
              <a:latin typeface="Arial" panose="020B0604020202020204" pitchFamily="34" charset="0"/>
              <a:cs typeface="Arial" panose="020B0604020202020204" pitchFamily="34" charset="0"/>
            </a:endParaRPr>
          </a:p>
        </p:txBody>
      </p:sp>
      <p:grpSp>
        <p:nvGrpSpPr>
          <p:cNvPr id="42" name="Group 41"/>
          <p:cNvGrpSpPr/>
          <p:nvPr userDrawn="1"/>
        </p:nvGrpSpPr>
        <p:grpSpPr>
          <a:xfrm>
            <a:off x="12397928" y="2192379"/>
            <a:ext cx="288032" cy="276999"/>
            <a:chOff x="12494133" y="2712391"/>
            <a:chExt cx="288032" cy="276999"/>
          </a:xfrm>
        </p:grpSpPr>
        <p:sp>
          <p:nvSpPr>
            <p:cNvPr id="43" name="Rectangle 4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2494133" y="2712391"/>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sp>
        <p:nvSpPr>
          <p:cNvPr id="45" name="Rectangle 44"/>
          <p:cNvSpPr/>
          <p:nvPr userDrawn="1"/>
        </p:nvSpPr>
        <p:spPr>
          <a:xfrm>
            <a:off x="12415930" y="670453"/>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userDrawn="1"/>
        </p:nvSpPr>
        <p:spPr>
          <a:xfrm>
            <a:off x="12397928" y="657967"/>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sp>
        <p:nvSpPr>
          <p:cNvPr id="47" name="TextBox 46"/>
          <p:cNvSpPr txBox="1"/>
          <p:nvPr userDrawn="1"/>
        </p:nvSpPr>
        <p:spPr>
          <a:xfrm>
            <a:off x="12792744" y="2780928"/>
            <a:ext cx="1728192" cy="1338828"/>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Wanneer je de afbeelding wilt schalen of verslepen, ga dan naar </a:t>
            </a:r>
            <a:r>
              <a:rPr lang="nl-NL" sz="900" b="1" dirty="0">
                <a:latin typeface="Arial" panose="020B0604020202020204" pitchFamily="34" charset="0"/>
                <a:cs typeface="Arial" panose="020B0604020202020204" pitchFamily="34" charset="0"/>
              </a:rPr>
              <a:t>‘Hulpmiddelen voor afbeeldingen’ </a:t>
            </a:r>
            <a:r>
              <a:rPr lang="nl-NL" sz="900" dirty="0">
                <a:latin typeface="Arial" panose="020B0604020202020204" pitchFamily="34" charset="0"/>
                <a:cs typeface="Arial" panose="020B0604020202020204" pitchFamily="34" charset="0"/>
              </a:rPr>
              <a:t>en klik op </a:t>
            </a:r>
            <a:r>
              <a:rPr lang="nl-NL" sz="900" b="1" dirty="0">
                <a:latin typeface="Arial" panose="020B0604020202020204" pitchFamily="34" charset="0"/>
                <a:cs typeface="Arial" panose="020B0604020202020204" pitchFamily="34" charset="0"/>
              </a:rPr>
              <a:t>‘Bijsnijden’. </a:t>
            </a:r>
            <a:r>
              <a:rPr lang="nl-NL" sz="900" dirty="0">
                <a:latin typeface="Arial" panose="020B0604020202020204" pitchFamily="34" charset="0"/>
                <a:cs typeface="Arial" panose="020B0604020202020204" pitchFamily="34" charset="0"/>
              </a:rPr>
              <a:t>Met de witte bolletjes schaal je de afbeelding, met de zwarte haakjes schaal je het afbeeldingskader. </a:t>
            </a:r>
            <a:endParaRPr lang="en-US" sz="900" dirty="0">
              <a:latin typeface="Arial" panose="020B0604020202020204" pitchFamily="34" charset="0"/>
              <a:cs typeface="Arial" panose="020B0604020202020204" pitchFamily="34" charset="0"/>
            </a:endParaRPr>
          </a:p>
        </p:txBody>
      </p:sp>
      <p:pic>
        <p:nvPicPr>
          <p:cNvPr id="48"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919520" y="4156050"/>
            <a:ext cx="271463"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9" name="Straight Connector 48"/>
          <p:cNvCxnSpPr/>
          <p:nvPr userDrawn="1"/>
        </p:nvCxnSpPr>
        <p:spPr>
          <a:xfrm>
            <a:off x="12396700" y="471467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50" name="Group 49"/>
          <p:cNvGrpSpPr/>
          <p:nvPr userDrawn="1"/>
        </p:nvGrpSpPr>
        <p:grpSpPr>
          <a:xfrm>
            <a:off x="12397928" y="2837737"/>
            <a:ext cx="288032" cy="276999"/>
            <a:chOff x="12492689" y="2721406"/>
            <a:chExt cx="288032" cy="276999"/>
          </a:xfrm>
        </p:grpSpPr>
        <p:sp>
          <p:nvSpPr>
            <p:cNvPr id="51" name="Rectangle 50"/>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cxnSp>
        <p:nvCxnSpPr>
          <p:cNvPr id="53" name="Straight Connector 52"/>
          <p:cNvCxnSpPr/>
          <p:nvPr userDrawn="1"/>
        </p:nvCxnSpPr>
        <p:spPr>
          <a:xfrm>
            <a:off x="12396700" y="2708920"/>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a:off x="12370968" y="2060848"/>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5" name="TextBox 54"/>
          <p:cNvSpPr txBox="1"/>
          <p:nvPr userDrawn="1"/>
        </p:nvSpPr>
        <p:spPr>
          <a:xfrm>
            <a:off x="-2508956" y="7640"/>
            <a:ext cx="2376264" cy="307777"/>
          </a:xfrm>
          <a:prstGeom prst="rect">
            <a:avLst/>
          </a:prstGeom>
          <a:noFill/>
        </p:spPr>
        <p:txBody>
          <a:bodyPr wrap="square" rtlCol="0">
            <a:spAutoFit/>
          </a:bodyPr>
          <a:lstStyle/>
          <a:p>
            <a:r>
              <a:rPr lang="nl-NL" sz="1400" b="1" dirty="0">
                <a:solidFill>
                  <a:schemeClr val="accent1"/>
                </a:solidFill>
                <a:latin typeface="Arial" panose="020B0604020202020204" pitchFamily="34" charset="0"/>
                <a:cs typeface="Arial" panose="020B0604020202020204" pitchFamily="34" charset="0"/>
              </a:rPr>
              <a:t>Werken met tekst niveaus</a:t>
            </a:r>
            <a:endParaRPr lang="en-US" sz="1400" b="1" dirty="0">
              <a:solidFill>
                <a:schemeClr val="accent1"/>
              </a:solidFill>
              <a:latin typeface="Arial" panose="020B0604020202020204" pitchFamily="34" charset="0"/>
              <a:cs typeface="Arial" panose="020B0604020202020204" pitchFamily="34" charset="0"/>
            </a:endParaRPr>
          </a:p>
        </p:txBody>
      </p:sp>
      <p:cxnSp>
        <p:nvCxnSpPr>
          <p:cNvPr id="56" name="Straight Connector 55"/>
          <p:cNvCxnSpPr/>
          <p:nvPr userDrawn="1"/>
        </p:nvCxnSpPr>
        <p:spPr>
          <a:xfrm>
            <a:off x="-2436948" y="404664"/>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a:off x="-2436948" y="2054386"/>
            <a:ext cx="216024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8" name="Picture 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5962" t="15444" r="5868" b="19995"/>
          <a:stretch/>
        </p:blipFill>
        <p:spPr bwMode="auto">
          <a:xfrm>
            <a:off x="-2310934" y="1272882"/>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TextBox 58"/>
          <p:cNvSpPr txBox="1"/>
          <p:nvPr userDrawn="1"/>
        </p:nvSpPr>
        <p:spPr>
          <a:xfrm>
            <a:off x="-2409976" y="476672"/>
            <a:ext cx="2133267" cy="784830"/>
          </a:xfrm>
          <a:prstGeom prst="rect">
            <a:avLst/>
          </a:prstGeom>
          <a:noFill/>
        </p:spPr>
        <p:txBody>
          <a:bodyPr wrap="square" rtlCol="0">
            <a:spAutoFit/>
          </a:bodyPr>
          <a:lstStyle/>
          <a:p>
            <a:r>
              <a:rPr lang="nl-NL" sz="900" dirty="0">
                <a:latin typeface="Arial" panose="020B0604020202020204" pitchFamily="34" charset="0"/>
                <a:cs typeface="Arial" panose="020B0604020202020204" pitchFamily="34" charset="0"/>
              </a:rPr>
              <a:t>Het UvA sjabloon heeft een aantal voorgeprogrammeerde tekst niveaus. Ga naar </a:t>
            </a:r>
            <a:r>
              <a:rPr lang="nl-NL" sz="900" b="1" dirty="0">
                <a:latin typeface="Arial" panose="020B0604020202020204" pitchFamily="34" charset="0"/>
                <a:cs typeface="Arial" panose="020B0604020202020204" pitchFamily="34" charset="0"/>
              </a:rPr>
              <a:t>‘Home’ </a:t>
            </a:r>
            <a:r>
              <a:rPr lang="nl-NL" sz="900" dirty="0">
                <a:latin typeface="Arial" panose="020B0604020202020204" pitchFamily="34" charset="0"/>
                <a:cs typeface="Arial" panose="020B0604020202020204" pitchFamily="34" charset="0"/>
              </a:rPr>
              <a:t>en dan naar </a:t>
            </a:r>
            <a:r>
              <a:rPr lang="nl-NL" sz="900" b="1" dirty="0">
                <a:latin typeface="Arial" panose="020B0604020202020204" pitchFamily="34" charset="0"/>
                <a:cs typeface="Arial" panose="020B0604020202020204" pitchFamily="34" charset="0"/>
              </a:rPr>
              <a:t>‘Alinea’ </a:t>
            </a:r>
            <a:r>
              <a:rPr lang="nl-NL" sz="900" dirty="0">
                <a:latin typeface="Arial" panose="020B0604020202020204" pitchFamily="34" charset="0"/>
                <a:cs typeface="Arial" panose="020B0604020202020204" pitchFamily="34" charset="0"/>
              </a:rPr>
              <a:t>om eenvoudig te schakelen tussen de verschillende niveaus</a:t>
            </a:r>
            <a:endParaRPr lang="en-US" sz="900" b="1" dirty="0">
              <a:latin typeface="Arial" panose="020B0604020202020204" pitchFamily="34" charset="0"/>
              <a:cs typeface="Arial" panose="020B0604020202020204" pitchFamily="34" charset="0"/>
            </a:endParaRPr>
          </a:p>
        </p:txBody>
      </p:sp>
      <p:sp>
        <p:nvSpPr>
          <p:cNvPr id="60" name="TextBox 59"/>
          <p:cNvSpPr txBox="1"/>
          <p:nvPr userDrawn="1"/>
        </p:nvSpPr>
        <p:spPr>
          <a:xfrm>
            <a:off x="-1896800" y="1693275"/>
            <a:ext cx="1080032" cy="230832"/>
          </a:xfrm>
          <a:prstGeom prst="rect">
            <a:avLst/>
          </a:prstGeom>
          <a:noFill/>
        </p:spPr>
        <p:txBody>
          <a:bodyPr wrap="square" rtlCol="0">
            <a:spAutoFit/>
          </a:bodyPr>
          <a:lstStyle/>
          <a:p>
            <a:r>
              <a:rPr lang="nl-NL" sz="900" b="1" dirty="0">
                <a:solidFill>
                  <a:schemeClr val="accent1"/>
                </a:solidFill>
                <a:latin typeface="Arial" panose="020B0604020202020204" pitchFamily="34" charset="0"/>
                <a:cs typeface="Arial" panose="020B0604020202020204" pitchFamily="34" charset="0"/>
              </a:rPr>
              <a:t>Niveau omlaag</a:t>
            </a:r>
            <a:endParaRPr lang="en-US" sz="900" b="1" dirty="0">
              <a:solidFill>
                <a:schemeClr val="accent1"/>
              </a:solidFill>
              <a:latin typeface="Arial" panose="020B0604020202020204" pitchFamily="34" charset="0"/>
              <a:cs typeface="Arial" panose="020B0604020202020204" pitchFamily="34" charset="0"/>
            </a:endParaRPr>
          </a:p>
        </p:txBody>
      </p:sp>
      <p:sp>
        <p:nvSpPr>
          <p:cNvPr id="61" name="TextBox 60"/>
          <p:cNvSpPr txBox="1"/>
          <p:nvPr userDrawn="1"/>
        </p:nvSpPr>
        <p:spPr>
          <a:xfrm>
            <a:off x="-1896888" y="1322862"/>
            <a:ext cx="1080120" cy="230832"/>
          </a:xfrm>
          <a:prstGeom prst="rect">
            <a:avLst/>
          </a:prstGeom>
          <a:noFill/>
        </p:spPr>
        <p:txBody>
          <a:bodyPr wrap="square" rtlCol="0">
            <a:spAutoFit/>
          </a:bodyPr>
          <a:lstStyle/>
          <a:p>
            <a:r>
              <a:rPr lang="nl-NL" sz="900" b="1" dirty="0">
                <a:solidFill>
                  <a:schemeClr val="accent1"/>
                </a:solidFill>
                <a:latin typeface="Arial" panose="020B0604020202020204" pitchFamily="34" charset="0"/>
                <a:cs typeface="Arial" panose="020B0604020202020204" pitchFamily="34" charset="0"/>
              </a:rPr>
              <a:t>Niveau omhoog</a:t>
            </a:r>
            <a:endParaRPr lang="en-US" sz="900" b="1" dirty="0">
              <a:solidFill>
                <a:schemeClr val="accent1"/>
              </a:solidFill>
              <a:latin typeface="Arial" panose="020B0604020202020204" pitchFamily="34" charset="0"/>
              <a:cs typeface="Arial" panose="020B0604020202020204" pitchFamily="34" charset="0"/>
            </a:endParaRPr>
          </a:p>
        </p:txBody>
      </p:sp>
      <p:pic>
        <p:nvPicPr>
          <p:cNvPr id="62" name="Picture 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675" t="13612" r="47155" b="21827"/>
          <a:stretch/>
        </p:blipFill>
        <p:spPr bwMode="auto">
          <a:xfrm>
            <a:off x="-2310934" y="1628800"/>
            <a:ext cx="321174" cy="313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TextBox 62"/>
          <p:cNvSpPr txBox="1"/>
          <p:nvPr userDrawn="1"/>
        </p:nvSpPr>
        <p:spPr>
          <a:xfrm>
            <a:off x="-2508956" y="2084657"/>
            <a:ext cx="1376953" cy="246221"/>
          </a:xfrm>
          <a:prstGeom prst="rect">
            <a:avLst/>
          </a:prstGeom>
          <a:noFill/>
        </p:spPr>
        <p:txBody>
          <a:bodyPr wrap="square" rtlCol="0">
            <a:spAutoFit/>
          </a:bodyPr>
          <a:lstStyle/>
          <a:p>
            <a:r>
              <a:rPr lang="nl-NL" sz="1000" b="1" dirty="0">
                <a:solidFill>
                  <a:schemeClr val="accent1"/>
                </a:solidFill>
                <a:latin typeface="Arial" panose="020B0604020202020204" pitchFamily="34" charset="0"/>
                <a:cs typeface="Arial" panose="020B0604020202020204" pitchFamily="34" charset="0"/>
              </a:rPr>
              <a:t>Tekstniveaus</a:t>
            </a:r>
            <a:endParaRPr lang="en-US" sz="1000" b="1" dirty="0">
              <a:solidFill>
                <a:schemeClr val="accent1"/>
              </a:solidFill>
              <a:latin typeface="Arial" panose="020B0604020202020204" pitchFamily="34" charset="0"/>
              <a:cs typeface="Arial" panose="020B0604020202020204" pitchFamily="34" charset="0"/>
            </a:endParaRPr>
          </a:p>
        </p:txBody>
      </p:sp>
      <p:sp>
        <p:nvSpPr>
          <p:cNvPr id="64" name="TextBox 63"/>
          <p:cNvSpPr txBox="1"/>
          <p:nvPr userDrawn="1"/>
        </p:nvSpPr>
        <p:spPr>
          <a:xfrm>
            <a:off x="-2166918" y="2453422"/>
            <a:ext cx="1854206" cy="246221"/>
          </a:xfrm>
          <a:prstGeom prst="rect">
            <a:avLst/>
          </a:prstGeom>
          <a:noFill/>
        </p:spPr>
        <p:txBody>
          <a:bodyPr wrap="square" rtlCol="0">
            <a:spAutoFit/>
          </a:bodyPr>
          <a:lstStyle/>
          <a:p>
            <a:r>
              <a:rPr lang="nl-NL" sz="1000" dirty="0">
                <a:latin typeface="+mj-lt"/>
                <a:cs typeface="Arial" panose="020B0604020202020204" pitchFamily="34" charset="0"/>
              </a:rPr>
              <a:t>Platte tekst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65" name="TextBox 64"/>
          <p:cNvSpPr txBox="1"/>
          <p:nvPr userDrawn="1"/>
        </p:nvSpPr>
        <p:spPr>
          <a:xfrm>
            <a:off x="-2169590" y="2723262"/>
            <a:ext cx="1854206" cy="246221"/>
          </a:xfrm>
          <a:prstGeom prst="rect">
            <a:avLst/>
          </a:prstGeom>
          <a:noFill/>
        </p:spPr>
        <p:txBody>
          <a:bodyPr wrap="square" rtlCol="0">
            <a:spAutoFit/>
          </a:bodyPr>
          <a:lstStyle/>
          <a:p>
            <a:pPr marL="171450" indent="-171450">
              <a:buFont typeface="Arial" panose="020B0604020202020204" pitchFamily="34" charset="0"/>
              <a:buChar char="•"/>
            </a:pPr>
            <a:r>
              <a:rPr lang="nl-NL" sz="1000" dirty="0" err="1">
                <a:latin typeface="+mj-lt"/>
                <a:cs typeface="Arial" panose="020B0604020202020204" pitchFamily="34" charset="0"/>
              </a:rPr>
              <a:t>Bullet</a:t>
            </a:r>
            <a:r>
              <a:rPr lang="nl-NL" sz="1000" dirty="0">
                <a:latin typeface="+mj-lt"/>
                <a:cs typeface="Arial" panose="020B0604020202020204" pitchFamily="34" charset="0"/>
              </a:rPr>
              <a:t> (24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66" name="TextBox 65"/>
          <p:cNvSpPr txBox="1"/>
          <p:nvPr userDrawn="1"/>
        </p:nvSpPr>
        <p:spPr>
          <a:xfrm>
            <a:off x="-2083419" y="3023105"/>
            <a:ext cx="1693619" cy="246221"/>
          </a:xfrm>
          <a:prstGeom prst="rect">
            <a:avLst/>
          </a:prstGeom>
          <a:noFill/>
        </p:spPr>
        <p:txBody>
          <a:bodyPr wrap="square" rtlCol="0">
            <a:spAutoFit/>
          </a:bodyPr>
          <a:lstStyle/>
          <a:p>
            <a:pPr marL="360363" lvl="1" indent="-180975">
              <a:buFont typeface="Arial" panose="020B0604020202020204" pitchFamily="34" charset="0"/>
              <a:buChar char="•"/>
            </a:pPr>
            <a:r>
              <a:rPr lang="nl-NL" sz="1000" dirty="0">
                <a:latin typeface="+mj-lt"/>
                <a:cs typeface="Arial" panose="020B0604020202020204" pitchFamily="34" charset="0"/>
              </a:rPr>
              <a:t>Sub </a:t>
            </a:r>
            <a:r>
              <a:rPr lang="nl-NL" sz="1000" dirty="0" err="1">
                <a:latin typeface="+mj-lt"/>
                <a:cs typeface="Arial" panose="020B0604020202020204" pitchFamily="34" charset="0"/>
              </a:rPr>
              <a:t>Bullet</a:t>
            </a:r>
            <a:r>
              <a:rPr lang="nl-NL" sz="1000" dirty="0">
                <a:latin typeface="+mj-lt"/>
                <a:cs typeface="Arial" panose="020B0604020202020204" pitchFamily="34" charset="0"/>
              </a:rPr>
              <a:t> (20 </a:t>
            </a:r>
            <a:r>
              <a:rPr lang="nl-NL" sz="1000" dirty="0" err="1">
                <a:latin typeface="+mj-lt"/>
                <a:cs typeface="Arial" panose="020B0604020202020204" pitchFamily="34" charset="0"/>
              </a:rPr>
              <a:t>pt</a:t>
            </a:r>
            <a:r>
              <a:rPr lang="nl-NL" sz="1000" dirty="0">
                <a:latin typeface="+mj-lt"/>
                <a:cs typeface="Arial" panose="020B0604020202020204" pitchFamily="34" charset="0"/>
              </a:rPr>
              <a:t>.)</a:t>
            </a:r>
            <a:endParaRPr lang="en-US" sz="1000" dirty="0">
              <a:latin typeface="+mj-lt"/>
              <a:cs typeface="Arial" panose="020B0604020202020204" pitchFamily="34" charset="0"/>
            </a:endParaRPr>
          </a:p>
        </p:txBody>
      </p:sp>
      <p:sp>
        <p:nvSpPr>
          <p:cNvPr id="67" name="TextBox 66"/>
          <p:cNvSpPr txBox="1"/>
          <p:nvPr userDrawn="1"/>
        </p:nvSpPr>
        <p:spPr>
          <a:xfrm>
            <a:off x="-2083419" y="3329531"/>
            <a:ext cx="1693619" cy="246221"/>
          </a:xfrm>
          <a:prstGeom prst="rect">
            <a:avLst/>
          </a:prstGeom>
          <a:noFill/>
        </p:spPr>
        <p:txBody>
          <a:bodyPr wrap="square" rtlCol="0">
            <a:spAutoFit/>
          </a:bodyPr>
          <a:lstStyle/>
          <a:p>
            <a:r>
              <a:rPr lang="nl-NL" sz="1000" b="1" dirty="0">
                <a:solidFill>
                  <a:schemeClr val="accent1"/>
                </a:solidFill>
                <a:latin typeface="+mj-lt"/>
                <a:cs typeface="Arial" panose="020B0604020202020204" pitchFamily="34" charset="0"/>
              </a:rPr>
              <a:t>Kopje (24 </a:t>
            </a:r>
            <a:r>
              <a:rPr lang="nl-NL" sz="1000" b="1" dirty="0" err="1">
                <a:solidFill>
                  <a:schemeClr val="accent1"/>
                </a:solidFill>
                <a:latin typeface="+mj-lt"/>
                <a:cs typeface="Arial" panose="020B0604020202020204" pitchFamily="34" charset="0"/>
              </a:rPr>
              <a:t>pt</a:t>
            </a:r>
            <a:r>
              <a:rPr lang="nl-NL" sz="1000" b="1" dirty="0">
                <a:solidFill>
                  <a:schemeClr val="accent1"/>
                </a:solidFill>
                <a:latin typeface="+mj-lt"/>
                <a:cs typeface="Arial" panose="020B0604020202020204" pitchFamily="34" charset="0"/>
              </a:rPr>
              <a:t>)</a:t>
            </a:r>
            <a:endParaRPr lang="en-US" sz="1000" b="1" dirty="0">
              <a:solidFill>
                <a:schemeClr val="accent1"/>
              </a:solidFill>
              <a:latin typeface="+mj-lt"/>
              <a:cs typeface="Arial" panose="020B0604020202020204" pitchFamily="34" charset="0"/>
            </a:endParaRPr>
          </a:p>
        </p:txBody>
      </p:sp>
      <p:sp>
        <p:nvSpPr>
          <p:cNvPr id="68" name="TextBox 67"/>
          <p:cNvSpPr txBox="1"/>
          <p:nvPr userDrawn="1"/>
        </p:nvSpPr>
        <p:spPr>
          <a:xfrm>
            <a:off x="-2093659" y="3636326"/>
            <a:ext cx="1693619" cy="246221"/>
          </a:xfrm>
          <a:prstGeom prst="rect">
            <a:avLst/>
          </a:prstGeom>
          <a:noFill/>
        </p:spPr>
        <p:txBody>
          <a:bodyPr wrap="square" rtlCol="0">
            <a:spAutoFit/>
          </a:bodyPr>
          <a:lstStyle/>
          <a:p>
            <a:r>
              <a:rPr lang="nl-NL" sz="1000" i="1" dirty="0">
                <a:solidFill>
                  <a:schemeClr val="accent1"/>
                </a:solidFill>
                <a:latin typeface="+mj-lt"/>
                <a:cs typeface="Arial" panose="020B0604020202020204" pitchFamily="34" charset="0"/>
              </a:rPr>
              <a:t>Kopje (24 </a:t>
            </a:r>
            <a:r>
              <a:rPr lang="nl-NL" sz="1000" i="1" dirty="0" err="1">
                <a:solidFill>
                  <a:schemeClr val="accent1"/>
                </a:solidFill>
                <a:latin typeface="+mj-lt"/>
                <a:cs typeface="Arial" panose="020B0604020202020204" pitchFamily="34" charset="0"/>
              </a:rPr>
              <a:t>pt</a:t>
            </a:r>
            <a:r>
              <a:rPr lang="nl-NL" sz="1000" i="1" dirty="0">
                <a:solidFill>
                  <a:schemeClr val="accent1"/>
                </a:solidFill>
                <a:latin typeface="+mj-lt"/>
                <a:cs typeface="Arial" panose="020B0604020202020204" pitchFamily="34" charset="0"/>
              </a:rPr>
              <a:t>)</a:t>
            </a:r>
            <a:endParaRPr lang="en-US" sz="1000" i="1" dirty="0">
              <a:solidFill>
                <a:schemeClr val="accent1"/>
              </a:solidFill>
              <a:latin typeface="+mj-lt"/>
              <a:cs typeface="Arial" panose="020B0604020202020204" pitchFamily="34" charset="0"/>
            </a:endParaRPr>
          </a:p>
        </p:txBody>
      </p:sp>
      <p:grpSp>
        <p:nvGrpSpPr>
          <p:cNvPr id="69" name="Group 68"/>
          <p:cNvGrpSpPr/>
          <p:nvPr userDrawn="1"/>
        </p:nvGrpSpPr>
        <p:grpSpPr>
          <a:xfrm>
            <a:off x="-2425457" y="2431921"/>
            <a:ext cx="288032" cy="276999"/>
            <a:chOff x="12492689" y="2721406"/>
            <a:chExt cx="288032" cy="276999"/>
          </a:xfrm>
        </p:grpSpPr>
        <p:sp>
          <p:nvSpPr>
            <p:cNvPr id="70" name="Rectangle 69"/>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1</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72" name="Group 71"/>
          <p:cNvGrpSpPr/>
          <p:nvPr userDrawn="1"/>
        </p:nvGrpSpPr>
        <p:grpSpPr>
          <a:xfrm>
            <a:off x="-2426044" y="2725767"/>
            <a:ext cx="288032" cy="276999"/>
            <a:chOff x="12492689" y="2721406"/>
            <a:chExt cx="288032" cy="276999"/>
          </a:xfrm>
        </p:grpSpPr>
        <p:sp>
          <p:nvSpPr>
            <p:cNvPr id="73" name="Rectangle 72"/>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2</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75" name="Group 74"/>
          <p:cNvGrpSpPr/>
          <p:nvPr userDrawn="1"/>
        </p:nvGrpSpPr>
        <p:grpSpPr>
          <a:xfrm>
            <a:off x="-2425457" y="3023105"/>
            <a:ext cx="288032" cy="276999"/>
            <a:chOff x="12492689" y="2721406"/>
            <a:chExt cx="288032" cy="276999"/>
          </a:xfrm>
        </p:grpSpPr>
        <p:sp>
          <p:nvSpPr>
            <p:cNvPr id="76" name="Rectangle 75"/>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3</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78" name="Group 77"/>
          <p:cNvGrpSpPr/>
          <p:nvPr userDrawn="1"/>
        </p:nvGrpSpPr>
        <p:grpSpPr>
          <a:xfrm>
            <a:off x="-2425457" y="3329531"/>
            <a:ext cx="288032" cy="276999"/>
            <a:chOff x="12492689" y="2721406"/>
            <a:chExt cx="288032" cy="276999"/>
          </a:xfrm>
        </p:grpSpPr>
        <p:sp>
          <p:nvSpPr>
            <p:cNvPr id="79" name="Rectangle 78"/>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4</a:t>
              </a: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81" name="Group 80"/>
          <p:cNvGrpSpPr/>
          <p:nvPr userDrawn="1"/>
        </p:nvGrpSpPr>
        <p:grpSpPr>
          <a:xfrm>
            <a:off x="-2427768" y="3630519"/>
            <a:ext cx="288032" cy="276999"/>
            <a:chOff x="12492689" y="2721406"/>
            <a:chExt cx="288032" cy="276999"/>
          </a:xfrm>
        </p:grpSpPr>
        <p:sp>
          <p:nvSpPr>
            <p:cNvPr id="82" name="Rectangle 81"/>
            <p:cNvSpPr/>
            <p:nvPr/>
          </p:nvSpPr>
          <p:spPr>
            <a:xfrm>
              <a:off x="12507842" y="2721406"/>
              <a:ext cx="252028" cy="2520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12492689" y="2721406"/>
              <a:ext cx="288032" cy="276999"/>
            </a:xfrm>
            <a:prstGeom prst="rect">
              <a:avLst/>
            </a:prstGeom>
            <a:noFill/>
          </p:spPr>
          <p:txBody>
            <a:bodyPr wrap="square" rtlCol="0">
              <a:spAutoFit/>
            </a:bodyPr>
            <a:lstStyle/>
            <a:p>
              <a:r>
                <a:rPr lang="nl-NL" sz="1200" b="1" dirty="0">
                  <a:solidFill>
                    <a:schemeClr val="bg1"/>
                  </a:solidFill>
                  <a:latin typeface="Arial" panose="020B0604020202020204" pitchFamily="34" charset="0"/>
                  <a:cs typeface="Arial" panose="020B0604020202020204" pitchFamily="34" charset="0"/>
                </a:rPr>
                <a:t>5</a:t>
              </a:r>
              <a:endParaRPr lang="en-US" sz="12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24969682"/>
      </p:ext>
    </p:extLst>
  </p:cSld>
  <p:clrMapOvr>
    <a:masterClrMapping/>
  </p:clrMapOvr>
  <p:extLst>
    <p:ext uri="{DCECCB84-F9BA-43D5-87BE-67443E8EF086}">
      <p15:sldGuideLst xmlns:p15="http://schemas.microsoft.com/office/powerpoint/2012/main">
        <p15:guide id="3" pos="5120">
          <p15:clr>
            <a:srgbClr val="FBAE40"/>
          </p15:clr>
        </p15:guide>
        <p15:guide id="4" pos="5423">
          <p15:clr>
            <a:srgbClr val="FBAE40"/>
          </p15:clr>
        </p15:guide>
        <p15:guide id="5" pos="3840">
          <p15:clr>
            <a:srgbClr val="FBAE40"/>
          </p15:clr>
        </p15:guide>
        <p15:guide id="6" pos="406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4" name="Tijdelijke aanduiding voor dianummer 5">
            <a:extLst>
              <a:ext uri="{FF2B5EF4-FFF2-40B4-BE49-F238E27FC236}">
                <a16:creationId xmlns:a16="http://schemas.microsoft.com/office/drawing/2014/main" id="{94B2A7C9-3374-4C3B-97F8-B367DB751D8A}"/>
              </a:ext>
            </a:extLst>
          </p:cNvPr>
          <p:cNvSpPr txBox="1">
            <a:spLocks/>
          </p:cNvSpPr>
          <p:nvPr userDrawn="1"/>
        </p:nvSpPr>
        <p:spPr>
          <a:xfrm>
            <a:off x="8763000" y="6303964"/>
            <a:ext cx="2997200" cy="365125"/>
          </a:xfrm>
          <a:prstGeom prst="rect">
            <a:avLst/>
          </a:prstGeom>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45C378E8-C53E-4AA3-975A-526C763AD0F6}" type="slidenum">
              <a:rPr lang="nl-NL" altLang="nl-NL" sz="1600">
                <a:solidFill>
                  <a:schemeClr val="bg1"/>
                </a:solidFill>
              </a:rPr>
              <a:pPr algn="r" eaLnBrk="1" hangingPunct="1"/>
              <a:t>‹nr.›</a:t>
            </a:fld>
            <a:endParaRPr lang="nl-NL" altLang="nl-NL" sz="1600">
              <a:solidFill>
                <a:schemeClr val="bg1"/>
              </a:solidFill>
            </a:endParaRPr>
          </a:p>
        </p:txBody>
      </p:sp>
      <p:sp>
        <p:nvSpPr>
          <p:cNvPr id="3" name="Tijdelijke aanduiding voor inhoud 2"/>
          <p:cNvSpPr>
            <a:spLocks noGrp="1"/>
          </p:cNvSpPr>
          <p:nvPr>
            <p:ph idx="1"/>
          </p:nvPr>
        </p:nvSpPr>
        <p:spPr>
          <a:xfrm>
            <a:off x="719403" y="1916832"/>
            <a:ext cx="10849205" cy="4104456"/>
          </a:xfrm>
        </p:spPr>
        <p:txBody>
          <a:bodyPr/>
          <a:lstStyle>
            <a:lvl1pPr marL="179996" indent="-179996">
              <a:buFont typeface="Georgia" pitchFamily="18" charset="0"/>
              <a:buChar char="―"/>
              <a:defRPr sz="1600" b="0" i="0" baseline="0">
                <a:solidFill>
                  <a:srgbClr val="0B224C"/>
                </a:solidFill>
              </a:defRPr>
            </a:lvl1pPr>
            <a:lvl2pPr marL="359991" indent="-179996">
              <a:buFont typeface="Georgia" pitchFamily="18" charset="0"/>
              <a:buChar char="–"/>
              <a:defRPr sz="1600" b="0" i="0" baseline="0">
                <a:solidFill>
                  <a:srgbClr val="0B224C"/>
                </a:solidFill>
              </a:defRPr>
            </a:lvl2pPr>
            <a:lvl3pPr marL="539737" indent="-179996">
              <a:buFont typeface="Georgia" pitchFamily="18" charset="0"/>
              <a:buChar char="·"/>
              <a:defRPr sz="1600" b="0" i="0" baseline="0">
                <a:solidFill>
                  <a:srgbClr val="0B224C"/>
                </a:solidFill>
              </a:defRPr>
            </a:lvl3pPr>
            <a:lvl4pPr marL="719982" indent="-179996">
              <a:buFont typeface="Georgia" pitchFamily="18" charset="0"/>
              <a:buChar char="▫"/>
              <a:defRPr sz="1600" b="0" i="0" baseline="0"/>
            </a:lvl4pPr>
            <a:lvl5pPr marL="899978" indent="-179996">
              <a:buFont typeface="Georgia" pitchFamily="18" charset="0"/>
              <a:buChar char="·"/>
              <a:defRPr sz="1600" b="0" i="0" baseline="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tel 1"/>
          <p:cNvSpPr>
            <a:spLocks noGrp="1"/>
          </p:cNvSpPr>
          <p:nvPr>
            <p:ph type="title"/>
          </p:nvPr>
        </p:nvSpPr>
        <p:spPr>
          <a:xfrm>
            <a:off x="431371" y="260648"/>
            <a:ext cx="11329259" cy="1512168"/>
          </a:xfrm>
        </p:spPr>
        <p:txBody>
          <a:bodyPr/>
          <a:lstStyle>
            <a:lvl1pPr marL="0" indent="0">
              <a:defRPr/>
            </a:lvl1pPr>
          </a:lstStyle>
          <a:p>
            <a:r>
              <a:rPr lang="nl-NL"/>
              <a:t>Klik om de stijl te bewerken</a:t>
            </a:r>
            <a:endParaRPr lang="nl-NL" dirty="0"/>
          </a:p>
        </p:txBody>
      </p:sp>
      <p:sp>
        <p:nvSpPr>
          <p:cNvPr id="5" name="Tijdelijke aanduiding voor dianummer 5">
            <a:extLst>
              <a:ext uri="{FF2B5EF4-FFF2-40B4-BE49-F238E27FC236}">
                <a16:creationId xmlns:a16="http://schemas.microsoft.com/office/drawing/2014/main" id="{2846563D-F238-4962-B52A-F2630ECA684D}"/>
              </a:ext>
            </a:extLst>
          </p:cNvPr>
          <p:cNvSpPr>
            <a:spLocks noGrp="1"/>
          </p:cNvSpPr>
          <p:nvPr>
            <p:ph type="sldNum" sz="quarter" idx="10"/>
          </p:nvPr>
        </p:nvSpPr>
        <p:spPr>
          <a:xfrm>
            <a:off x="0" y="6021389"/>
            <a:ext cx="12192000" cy="836612"/>
          </a:xfrm>
        </p:spPr>
        <p:txBody>
          <a:bodyPr rtlCol="0"/>
          <a:lstStyle>
            <a:lvl1pPr fontAlgn="auto">
              <a:spcBef>
                <a:spcPts val="0"/>
              </a:spcBef>
              <a:spcAft>
                <a:spcPts val="0"/>
              </a:spcAft>
              <a:tabLst>
                <a:tab pos="8524662" algn="r"/>
              </a:tabLst>
              <a:defRPr sz="1600" b="0" i="0" baseline="0">
                <a:latin typeface="Georgia" pitchFamily="18" charset="0"/>
              </a:defRPr>
            </a:lvl1pPr>
          </a:lstStyle>
          <a:p>
            <a:pPr>
              <a:defRPr/>
            </a:pPr>
            <a:r>
              <a:rPr lang="nl-NL"/>
              <a:t>	</a:t>
            </a:r>
            <a:endParaRPr lang="nl-NL">
              <a:solidFill>
                <a:srgbClr val="819DCA"/>
              </a:solidFill>
            </a:endParaRPr>
          </a:p>
        </p:txBody>
      </p:sp>
    </p:spTree>
    <p:extLst>
      <p:ext uri="{BB962C8B-B14F-4D97-AF65-F5344CB8AC3E}">
        <p14:creationId xmlns:p14="http://schemas.microsoft.com/office/powerpoint/2010/main" val="13746371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itle and body">
    <p:bg>
      <p:bgPr>
        <a:solidFill>
          <a:srgbClr val="F4F1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30920"/>
            <a:ext cx="9525000" cy="893961"/>
          </a:xfrm>
          <a:prstGeom prst="rect">
            <a:avLst/>
          </a:prstGeom>
          <a:noFill/>
          <a:ln/>
        </p:spPr>
        <p:txBody>
          <a:bodyPr wrap="square" lIns="0" tIns="0" rIns="0" bIns="0" rtlCol="0" anchor="t"/>
          <a:lstStyle>
            <a:lvl1pPr marL="0" indent="0" algn="l">
              <a:lnSpc>
                <a:spcPct val="115000"/>
              </a:lnSpc>
              <a:buNone/>
              <a:defRPr lang="en-US" sz="3200" dirty="0">
                <a:solidFill>
                  <a:srgbClr val="1D2733"/>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529681"/>
            <a:ext cx="10566400" cy="3515519"/>
          </a:xfrm>
          <a:prstGeom prst="rect">
            <a:avLst/>
          </a:prstGeom>
          <a:noFill/>
          <a:ln/>
        </p:spPr>
        <p:txBody>
          <a:bodyPr wrap="square" lIns="0" tIns="0" rIns="0" bIns="0" rtlCol="0" anchor="t"/>
          <a:lstStyle>
            <a:lvl1pPr marL="0" indent="0" algn="l">
              <a:lnSpc>
                <a:spcPct val="140000"/>
              </a:lnSpc>
              <a:buNone/>
              <a:defRPr lang="en-US" sz="1600" dirty="0">
                <a:solidFill>
                  <a:srgbClr val="1D2733"/>
                </a:solidFill>
                <a:latin typeface="Source Sans 3" pitchFamily="34" charset="0"/>
                <a:ea typeface="Source Sans 3" pitchFamily="34" charset="-122"/>
                <a:cs typeface="Source Sans 3"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18318431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2.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6000" y="553153"/>
            <a:ext cx="9600000" cy="816000"/>
          </a:xfrm>
          <a:prstGeom prst="rect">
            <a:avLst/>
          </a:prstGeom>
        </p:spPr>
        <p:txBody>
          <a:bodyPr vert="horz" lIns="0" tIns="0" rIns="0" bIns="0" rtlCol="0" anchor="t" anchorCtr="0">
            <a:noAutofit/>
          </a:bodyPr>
          <a:lstStyle/>
          <a:p>
            <a:r>
              <a:rPr lang="nl-NL" dirty="0"/>
              <a:t>Titelstijl van model bewerken</a:t>
            </a:r>
            <a:endParaRPr lang="en-US" dirty="0"/>
          </a:p>
        </p:txBody>
      </p:sp>
      <p:sp>
        <p:nvSpPr>
          <p:cNvPr id="3" name="Text Placeholder 2"/>
          <p:cNvSpPr>
            <a:spLocks noGrp="1"/>
          </p:cNvSpPr>
          <p:nvPr>
            <p:ph type="body" idx="1"/>
          </p:nvPr>
        </p:nvSpPr>
        <p:spPr>
          <a:xfrm>
            <a:off x="1296000" y="1440000"/>
            <a:ext cx="9600000" cy="4560000"/>
          </a:xfrm>
          <a:prstGeom prst="rect">
            <a:avLst/>
          </a:prstGeom>
        </p:spPr>
        <p:txBody>
          <a:bodyPr vert="horz"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9201600" y="6297600"/>
            <a:ext cx="1920000" cy="240000"/>
          </a:xfrm>
          <a:prstGeom prst="rect">
            <a:avLst/>
          </a:prstGeom>
        </p:spPr>
        <p:txBody>
          <a:bodyPr vert="horz" lIns="0" tIns="0" rIns="0" bIns="0" rtlCol="0" anchor="t" anchorCtr="0">
            <a:noAutofit/>
          </a:bodyPr>
          <a:lstStyle>
            <a:lvl1pPr algn="r">
              <a:defRPr sz="1467">
                <a:solidFill>
                  <a:schemeClr val="tx1"/>
                </a:solidFill>
              </a:defRPr>
            </a:lvl1pPr>
          </a:lstStyle>
          <a:p>
            <a:endParaRPr lang="nl-NL"/>
          </a:p>
        </p:txBody>
      </p:sp>
      <p:sp>
        <p:nvSpPr>
          <p:cNvPr id="5" name="Footer Placeholder 4"/>
          <p:cNvSpPr>
            <a:spLocks noGrp="1"/>
          </p:cNvSpPr>
          <p:nvPr>
            <p:ph type="ftr" sz="quarter" idx="3"/>
          </p:nvPr>
        </p:nvSpPr>
        <p:spPr>
          <a:xfrm>
            <a:off x="1296000" y="6297600"/>
            <a:ext cx="7680000" cy="240000"/>
          </a:xfrm>
          <a:prstGeom prst="rect">
            <a:avLst/>
          </a:prstGeom>
        </p:spPr>
        <p:txBody>
          <a:bodyPr vert="horz" lIns="0" tIns="0" rIns="0" bIns="0" rtlCol="0" anchor="t" anchorCtr="0">
            <a:noAutofit/>
          </a:bodyPr>
          <a:lstStyle>
            <a:lvl1pPr algn="l">
              <a:defRPr sz="1467">
                <a:solidFill>
                  <a:schemeClr val="tx1"/>
                </a:solidFill>
              </a:defRPr>
            </a:lvl1pPr>
          </a:lstStyle>
          <a:p>
            <a:r>
              <a:rPr lang="nl-NL"/>
              <a:t>Titel van de presentatie &gt; Bewerk via &gt; Tabblad Invoegen &gt; Functie Koptekst en voettekst</a:t>
            </a:r>
            <a:endParaRPr lang="nl-NL" dirty="0"/>
          </a:p>
        </p:txBody>
      </p:sp>
      <p:sp>
        <p:nvSpPr>
          <p:cNvPr id="6" name="Slide Number Placeholder 5"/>
          <p:cNvSpPr>
            <a:spLocks noGrp="1"/>
          </p:cNvSpPr>
          <p:nvPr>
            <p:ph type="sldNum" sz="quarter" idx="4"/>
          </p:nvPr>
        </p:nvSpPr>
        <p:spPr>
          <a:xfrm>
            <a:off x="11121600" y="6297600"/>
            <a:ext cx="480000" cy="240000"/>
          </a:xfrm>
          <a:prstGeom prst="rect">
            <a:avLst/>
          </a:prstGeom>
        </p:spPr>
        <p:txBody>
          <a:bodyPr vert="horz" lIns="0" tIns="0" rIns="0" bIns="0" rtlCol="0" anchor="t" anchorCtr="0">
            <a:noAutofit/>
          </a:bodyPr>
          <a:lstStyle>
            <a:lvl1pPr algn="r">
              <a:defRPr sz="1467">
                <a:solidFill>
                  <a:schemeClr val="tx1"/>
                </a:solidFill>
              </a:defRPr>
            </a:lvl1pPr>
          </a:lstStyle>
          <a:p>
            <a:fld id="{14F1411D-0280-154F-AEAC-4C20B7AA46B2}" type="slidenum">
              <a:rPr lang="nl-NL" smtClean="0"/>
              <a:pPr/>
              <a:t>‹nr.›</a:t>
            </a:fld>
            <a:endParaRPr lang="nl-NL"/>
          </a:p>
        </p:txBody>
      </p:sp>
      <p:pic>
        <p:nvPicPr>
          <p:cNvPr id="9" name="Afbeelding 8">
            <a:extLst>
              <a:ext uri="{FF2B5EF4-FFF2-40B4-BE49-F238E27FC236}">
                <a16:creationId xmlns:a16="http://schemas.microsoft.com/office/drawing/2014/main" id="{6B491766-7854-7040-B0C0-908DE917CE60}"/>
              </a:ext>
            </a:extLst>
          </p:cNvPr>
          <p:cNvPicPr>
            <a:picLocks noChangeAspect="1"/>
          </p:cNvPicPr>
          <p:nvPr userDrawn="1"/>
        </p:nvPicPr>
        <p:blipFill>
          <a:blip r:embed="rId42"/>
          <a:srcRect/>
          <a:stretch/>
        </p:blipFill>
        <p:spPr>
          <a:xfrm>
            <a:off x="480000" y="6288000"/>
            <a:ext cx="711200" cy="237067"/>
          </a:xfrm>
          <a:prstGeom prst="rect">
            <a:avLst/>
          </a:prstGeom>
        </p:spPr>
      </p:pic>
    </p:spTree>
    <p:extLst>
      <p:ext uri="{BB962C8B-B14F-4D97-AF65-F5344CB8AC3E}">
        <p14:creationId xmlns:p14="http://schemas.microsoft.com/office/powerpoint/2010/main" val="28304806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677"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57" r:id="rId29"/>
    <p:sldLayoutId id="2147483662" r:id="rId30"/>
    <p:sldLayoutId id="2147483663" r:id="rId31"/>
    <p:sldLayoutId id="2147483664" r:id="rId32"/>
    <p:sldLayoutId id="2147483665" r:id="rId33"/>
    <p:sldLayoutId id="2147483666" r:id="rId34"/>
    <p:sldLayoutId id="2147483667" r:id="rId35"/>
    <p:sldLayoutId id="2147483668" r:id="rId36"/>
    <p:sldLayoutId id="2147483669" r:id="rId37"/>
    <p:sldLayoutId id="2147483670" r:id="rId38"/>
    <p:sldLayoutId id="2147483671" r:id="rId39"/>
    <p:sldLayoutId id="2147483737" r:id="rId40"/>
  </p:sldLayoutIdLst>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hf hdr="0" dt="0"/>
  <p:txStyles>
    <p:titleStyle>
      <a:lvl1pPr algn="l" defTabSz="914377" rtl="0" eaLnBrk="1" latinLnBrk="0" hangingPunct="1">
        <a:lnSpc>
          <a:spcPct val="95000"/>
        </a:lnSpc>
        <a:spcBef>
          <a:spcPct val="0"/>
        </a:spcBef>
        <a:buNone/>
        <a:defRPr sz="2800" b="1" kern="1200">
          <a:solidFill>
            <a:schemeClr val="tx1"/>
          </a:solidFill>
          <a:latin typeface="+mj-lt"/>
          <a:ea typeface="+mj-ea"/>
          <a:cs typeface="+mj-cs"/>
        </a:defRPr>
      </a:lvl1pPr>
    </p:titleStyle>
    <p:bodyStyle>
      <a:lvl1pPr marL="239994" indent="-239994" algn="l" defTabSz="914377"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1pPr>
      <a:lvl2pPr marL="479988" indent="-239994" algn="l" defTabSz="914377"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2pPr>
      <a:lvl3pPr marL="719982" indent="-239994" algn="l" defTabSz="914377"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3pPr>
      <a:lvl4pPr marL="959976" indent="-239994" algn="l" defTabSz="914377"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4pPr>
      <a:lvl5pPr marL="1199970" indent="-239994" algn="l" defTabSz="914377"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6000" y="553153"/>
            <a:ext cx="9600000" cy="816000"/>
          </a:xfrm>
          <a:prstGeom prst="rect">
            <a:avLst/>
          </a:prstGeom>
        </p:spPr>
        <p:txBody>
          <a:bodyPr vert="horz" lIns="0" tIns="0" rIns="0" bIns="0" rtlCol="0" anchor="t" anchorCtr="0">
            <a:noAutofit/>
          </a:bodyPr>
          <a:lstStyle/>
          <a:p>
            <a:r>
              <a:rPr lang="nl-NL"/>
              <a:t>Titelstijl van model bewerken</a:t>
            </a:r>
            <a:endParaRPr lang="en-US"/>
          </a:p>
        </p:txBody>
      </p:sp>
      <p:sp>
        <p:nvSpPr>
          <p:cNvPr id="3" name="Text Placeholder 2"/>
          <p:cNvSpPr>
            <a:spLocks noGrp="1"/>
          </p:cNvSpPr>
          <p:nvPr>
            <p:ph type="body" idx="1"/>
          </p:nvPr>
        </p:nvSpPr>
        <p:spPr>
          <a:xfrm>
            <a:off x="1296000" y="1440000"/>
            <a:ext cx="9600000" cy="456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9201600" y="6297600"/>
            <a:ext cx="1920000" cy="240000"/>
          </a:xfrm>
          <a:prstGeom prst="rect">
            <a:avLst/>
          </a:prstGeom>
        </p:spPr>
        <p:txBody>
          <a:bodyPr vert="horz" lIns="0" tIns="0" rIns="0" bIns="0" rtlCol="0" anchor="t" anchorCtr="0">
            <a:noAutofit/>
          </a:bodyPr>
          <a:lstStyle>
            <a:lvl1pPr algn="r">
              <a:defRPr sz="1467">
                <a:solidFill>
                  <a:schemeClr val="tx1"/>
                </a:solidFill>
              </a:defRPr>
            </a:lvl1pPr>
          </a:lstStyle>
          <a:p>
            <a:endParaRPr lang="nl-NL"/>
          </a:p>
        </p:txBody>
      </p:sp>
      <p:sp>
        <p:nvSpPr>
          <p:cNvPr id="5" name="Footer Placeholder 4"/>
          <p:cNvSpPr>
            <a:spLocks noGrp="1"/>
          </p:cNvSpPr>
          <p:nvPr>
            <p:ph type="ftr" sz="quarter" idx="3"/>
          </p:nvPr>
        </p:nvSpPr>
        <p:spPr>
          <a:xfrm>
            <a:off x="1296000" y="6297600"/>
            <a:ext cx="7680000" cy="240000"/>
          </a:xfrm>
          <a:prstGeom prst="rect">
            <a:avLst/>
          </a:prstGeom>
        </p:spPr>
        <p:txBody>
          <a:bodyPr vert="horz" lIns="0" tIns="0" rIns="0" bIns="0" rtlCol="0" anchor="t" anchorCtr="0">
            <a:noAutofit/>
          </a:bodyPr>
          <a:lstStyle>
            <a:lvl1pPr algn="l">
              <a:defRPr sz="1467">
                <a:solidFill>
                  <a:schemeClr val="tx1"/>
                </a:solidFill>
              </a:defRPr>
            </a:lvl1pPr>
          </a:lstStyle>
          <a:p>
            <a:r>
              <a:rPr lang="nl-NL"/>
              <a:t>Titel van de presentatie &gt; Bewerk via &gt; Tabblad Invoegen &gt; Functie Koptekst en voettekst</a:t>
            </a:r>
          </a:p>
        </p:txBody>
      </p:sp>
      <p:sp>
        <p:nvSpPr>
          <p:cNvPr id="6" name="Slide Number Placeholder 5"/>
          <p:cNvSpPr>
            <a:spLocks noGrp="1"/>
          </p:cNvSpPr>
          <p:nvPr>
            <p:ph type="sldNum" sz="quarter" idx="4"/>
          </p:nvPr>
        </p:nvSpPr>
        <p:spPr>
          <a:xfrm>
            <a:off x="11121600" y="6297600"/>
            <a:ext cx="480000" cy="240000"/>
          </a:xfrm>
          <a:prstGeom prst="rect">
            <a:avLst/>
          </a:prstGeom>
        </p:spPr>
        <p:txBody>
          <a:bodyPr vert="horz" lIns="0" tIns="0" rIns="0" bIns="0" rtlCol="0" anchor="t" anchorCtr="0">
            <a:noAutofit/>
          </a:bodyPr>
          <a:lstStyle>
            <a:lvl1pPr algn="r">
              <a:defRPr sz="1467">
                <a:solidFill>
                  <a:schemeClr val="tx1"/>
                </a:solidFill>
              </a:defRPr>
            </a:lvl1pPr>
          </a:lstStyle>
          <a:p>
            <a:fld id="{14F1411D-0280-154F-AEAC-4C20B7AA46B2}" type="slidenum">
              <a:rPr lang="nl-NL" smtClean="0"/>
              <a:pPr/>
              <a:t>‹nr.›</a:t>
            </a:fld>
            <a:endParaRPr lang="nl-NL"/>
          </a:p>
        </p:txBody>
      </p:sp>
      <p:pic>
        <p:nvPicPr>
          <p:cNvPr id="9" name="Afbeelding 8">
            <a:extLst>
              <a:ext uri="{FF2B5EF4-FFF2-40B4-BE49-F238E27FC236}">
                <a16:creationId xmlns:a16="http://schemas.microsoft.com/office/drawing/2014/main" id="{6B491766-7854-7040-B0C0-908DE917CE60}"/>
              </a:ext>
            </a:extLst>
          </p:cNvPr>
          <p:cNvPicPr>
            <a:picLocks noChangeAspect="1"/>
          </p:cNvPicPr>
          <p:nvPr userDrawn="1"/>
        </p:nvPicPr>
        <p:blipFill>
          <a:blip r:embed="rId22"/>
          <a:srcRect/>
          <a:stretch/>
        </p:blipFill>
        <p:spPr>
          <a:xfrm>
            <a:off x="480000" y="6288001"/>
            <a:ext cx="711200" cy="237067"/>
          </a:xfrm>
          <a:prstGeom prst="rect">
            <a:avLst/>
          </a:prstGeom>
        </p:spPr>
      </p:pic>
    </p:spTree>
    <p:extLst>
      <p:ext uri="{BB962C8B-B14F-4D97-AF65-F5344CB8AC3E}">
        <p14:creationId xmlns:p14="http://schemas.microsoft.com/office/powerpoint/2010/main" val="241422279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Lst>
  <p:hf sldNum="0" hdr="0" ftr="0" dt="0"/>
  <p:txStyles>
    <p:titleStyle>
      <a:lvl1pPr algn="l" defTabSz="914354" rtl="0" eaLnBrk="1" latinLnBrk="0" hangingPunct="1">
        <a:lnSpc>
          <a:spcPct val="95000"/>
        </a:lnSpc>
        <a:spcBef>
          <a:spcPct val="0"/>
        </a:spcBef>
        <a:buNone/>
        <a:defRPr sz="2800" b="1" kern="1200">
          <a:solidFill>
            <a:schemeClr val="tx1"/>
          </a:solidFill>
          <a:latin typeface="+mj-lt"/>
          <a:ea typeface="+mj-ea"/>
          <a:cs typeface="+mj-cs"/>
        </a:defRPr>
      </a:lvl1pPr>
    </p:titleStyle>
    <p:bodyStyle>
      <a:lvl1pPr marL="239989" indent="-239989" algn="l" defTabSz="914354"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1pPr>
      <a:lvl2pPr marL="479976" indent="-239989" algn="l" defTabSz="914354"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2pPr>
      <a:lvl3pPr marL="719965" indent="-239989" algn="l" defTabSz="914354"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3pPr>
      <a:lvl4pPr marL="959952" indent="-239989" algn="l" defTabSz="914354"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4pPr>
      <a:lvl5pPr marL="1199941" indent="-239989" algn="l" defTabSz="914354" rtl="0" eaLnBrk="1" latinLnBrk="0" hangingPunct="1">
        <a:lnSpc>
          <a:spcPct val="105000"/>
        </a:lnSpc>
        <a:spcBef>
          <a:spcPts val="0"/>
        </a:spcBef>
        <a:spcAft>
          <a:spcPts val="267"/>
        </a:spcAft>
        <a:buFont typeface="Arial" panose="020B0604020202020204" pitchFamily="34" charset="0"/>
        <a:buChar char="•"/>
        <a:defRPr sz="20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9.xml"/><Relationship Id="rId1" Type="http://schemas.openxmlformats.org/officeDocument/2006/relationships/slideLayout" Target="../slideLayouts/slideLayout48.xml"/><Relationship Id="rId6" Type="http://schemas.openxmlformats.org/officeDocument/2006/relationships/image" Target="../media/image70.png"/><Relationship Id="rId5" Type="http://schemas.openxmlformats.org/officeDocument/2006/relationships/customXml" Target="../ink/ink2.xml"/><Relationship Id="rId10" Type="http://schemas.openxmlformats.org/officeDocument/2006/relationships/image" Target="../media/image11.jpeg"/><Relationship Id="rId4" Type="http://schemas.openxmlformats.org/officeDocument/2006/relationships/image" Target="../media/image60.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A2AA7D05-0EC0-C2A6-F165-1F76CD2FD60C}"/>
              </a:ext>
            </a:extLst>
          </p:cNvPr>
          <p:cNvSpPr txBox="1"/>
          <p:nvPr/>
        </p:nvSpPr>
        <p:spPr>
          <a:xfrm>
            <a:off x="1805883" y="5903495"/>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600" b="0" i="0" u="none" strike="noStrike" kern="1200" cap="none" spc="0" normalizeH="0" baseline="0" noProof="0" dirty="0">
              <a:ln>
                <a:noFill/>
              </a:ln>
              <a:solidFill>
                <a:prstClr val="black"/>
              </a:solidFill>
              <a:effectLst/>
              <a:uLnTx/>
              <a:uFillTx/>
              <a:latin typeface="Georgia" panose="02040502050405020303"/>
              <a:ea typeface="+mn-ea"/>
              <a:cs typeface="+mn-cs"/>
            </a:endParaRPr>
          </a:p>
        </p:txBody>
      </p:sp>
      <p:sp>
        <p:nvSpPr>
          <p:cNvPr id="4" name="Tekstvak 3">
            <a:extLst>
              <a:ext uri="{FF2B5EF4-FFF2-40B4-BE49-F238E27FC236}">
                <a16:creationId xmlns:a16="http://schemas.microsoft.com/office/drawing/2014/main" id="{8C7F29B8-7EFF-9A99-30CB-4A89EFC5B06E}"/>
              </a:ext>
            </a:extLst>
          </p:cNvPr>
          <p:cNvSpPr txBox="1"/>
          <p:nvPr/>
        </p:nvSpPr>
        <p:spPr>
          <a:xfrm>
            <a:off x="1081696" y="5820992"/>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600" b="0" i="0" u="none" strike="noStrike" kern="1200" cap="none" spc="0" normalizeH="0" baseline="0" noProof="0" dirty="0">
              <a:ln>
                <a:noFill/>
              </a:ln>
              <a:solidFill>
                <a:prstClr val="black"/>
              </a:solidFill>
              <a:effectLst/>
              <a:uLnTx/>
              <a:uFillTx/>
              <a:latin typeface="Georgia" panose="02040502050405020303"/>
              <a:ea typeface="+mn-ea"/>
              <a:cs typeface="+mn-cs"/>
            </a:endParaRPr>
          </a:p>
        </p:txBody>
      </p:sp>
      <p:sp>
        <p:nvSpPr>
          <p:cNvPr id="13" name="Titel 1">
            <a:extLst>
              <a:ext uri="{FF2B5EF4-FFF2-40B4-BE49-F238E27FC236}">
                <a16:creationId xmlns:a16="http://schemas.microsoft.com/office/drawing/2014/main" id="{18AA19DB-BB79-07ED-9298-878C38B5BC47}"/>
              </a:ext>
            </a:extLst>
          </p:cNvPr>
          <p:cNvSpPr>
            <a:spLocks noGrp="1"/>
          </p:cNvSpPr>
          <p:nvPr>
            <p:ph type="ctrTitle"/>
          </p:nvPr>
        </p:nvSpPr>
        <p:spPr>
          <a:xfrm>
            <a:off x="567475" y="712042"/>
            <a:ext cx="6582304" cy="1744289"/>
          </a:xfrm>
        </p:spPr>
        <p:txBody>
          <a:bodyPr/>
          <a:lstStyle/>
          <a:p>
            <a:r>
              <a:rPr lang="nl-NL" sz="2800" dirty="0"/>
              <a:t>Zullen we het eens andersom doen? </a:t>
            </a:r>
            <a:br>
              <a:rPr lang="nl-NL" sz="2800" dirty="0"/>
            </a:br>
            <a:r>
              <a:rPr lang="nl-NL" sz="2600" b="0" dirty="0">
                <a:solidFill>
                  <a:schemeClr val="accent2">
                    <a:lumMod val="50000"/>
                  </a:schemeClr>
                </a:solidFill>
              </a:rPr>
              <a:t>Over het omkeren van de verantwoording</a:t>
            </a:r>
            <a:br>
              <a:rPr lang="nl-NL" sz="2600" b="0" dirty="0">
                <a:solidFill>
                  <a:schemeClr val="accent2">
                    <a:lumMod val="50000"/>
                  </a:schemeClr>
                </a:solidFill>
              </a:rPr>
            </a:br>
            <a:r>
              <a:rPr lang="nl-NL" sz="2600" b="0" dirty="0">
                <a:solidFill>
                  <a:schemeClr val="accent2">
                    <a:lumMod val="50000"/>
                  </a:schemeClr>
                </a:solidFill>
              </a:rPr>
              <a:t>tussen beleid en uitvoering</a:t>
            </a:r>
            <a:br>
              <a:rPr lang="nl-NL" sz="2000" dirty="0"/>
            </a:br>
            <a:br>
              <a:rPr lang="nl-NL" sz="2800" dirty="0"/>
            </a:br>
            <a:endParaRPr lang="nl-NL" sz="2800" i="1" dirty="0"/>
          </a:p>
        </p:txBody>
      </p:sp>
      <p:sp>
        <p:nvSpPr>
          <p:cNvPr id="14" name="Ondertitel 2">
            <a:extLst>
              <a:ext uri="{FF2B5EF4-FFF2-40B4-BE49-F238E27FC236}">
                <a16:creationId xmlns:a16="http://schemas.microsoft.com/office/drawing/2014/main" id="{549D0E44-75B2-B22A-6466-D8239E481B96}"/>
              </a:ext>
            </a:extLst>
          </p:cNvPr>
          <p:cNvSpPr>
            <a:spLocks noGrp="1"/>
          </p:cNvSpPr>
          <p:nvPr>
            <p:ph type="subTitle" idx="1"/>
          </p:nvPr>
        </p:nvSpPr>
        <p:spPr>
          <a:xfrm>
            <a:off x="567475" y="2955583"/>
            <a:ext cx="4618836" cy="1744289"/>
          </a:xfrm>
        </p:spPr>
        <p:txBody>
          <a:bodyPr/>
          <a:lstStyle/>
          <a:p>
            <a:endParaRPr lang="nl-NL" sz="1600" b="0" i="0" dirty="0"/>
          </a:p>
          <a:p>
            <a:r>
              <a:rPr lang="nl-NL" b="0" i="0" dirty="0"/>
              <a:t>NSOB || Staat van de Uitvoering</a:t>
            </a:r>
          </a:p>
          <a:p>
            <a:r>
              <a:rPr lang="nl-NL" sz="1400" b="0" dirty="0"/>
              <a:t>7 oktober 2026</a:t>
            </a:r>
          </a:p>
          <a:p>
            <a:endParaRPr lang="nl-NL" sz="1400" b="0" dirty="0"/>
          </a:p>
          <a:p>
            <a:r>
              <a:rPr lang="nl-NL" sz="1400" b="0" i="0" dirty="0"/>
              <a:t>Dr. Wiljan Hendrikx</a:t>
            </a:r>
          </a:p>
          <a:p>
            <a:endParaRPr lang="nl-NL" sz="1600" b="0" dirty="0"/>
          </a:p>
        </p:txBody>
      </p:sp>
      <p:pic>
        <p:nvPicPr>
          <p:cNvPr id="15" name="Afbeelding 14" descr="Afbeelding met buitenshuis, kleding, raam, schoeisel&#10;&#10;Door AI gegenereerde inhoud is mogelijk onjuist.">
            <a:extLst>
              <a:ext uri="{FF2B5EF4-FFF2-40B4-BE49-F238E27FC236}">
                <a16:creationId xmlns:a16="http://schemas.microsoft.com/office/drawing/2014/main" id="{72CB3888-94AB-BE9D-9566-FAB3BB8EF332}"/>
              </a:ext>
            </a:extLst>
          </p:cNvPr>
          <p:cNvPicPr>
            <a:picLocks noChangeAspect="1"/>
          </p:cNvPicPr>
          <p:nvPr/>
        </p:nvPicPr>
        <p:blipFill>
          <a:blip r:embed="rId3"/>
          <a:stretch>
            <a:fillRect/>
          </a:stretch>
        </p:blipFill>
        <p:spPr>
          <a:xfrm>
            <a:off x="7573165" y="0"/>
            <a:ext cx="4618836" cy="6858000"/>
          </a:xfrm>
          <a:prstGeom prst="rect">
            <a:avLst/>
          </a:prstGeom>
        </p:spPr>
      </p:pic>
    </p:spTree>
    <p:extLst>
      <p:ext uri="{BB962C8B-B14F-4D97-AF65-F5344CB8AC3E}">
        <p14:creationId xmlns:p14="http://schemas.microsoft.com/office/powerpoint/2010/main" val="2675898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latin typeface="+mj-lt"/>
                <a:ea typeface="Source Sans 3" pitchFamily="34" charset="-122"/>
                <a:cs typeface="Source Sans 3" pitchFamily="34" charset="-120"/>
              </a:rPr>
              <a:t>EEN LES UIT HET KLASLOKAAL</a:t>
            </a:r>
            <a:endParaRPr lang="en-US" sz="1400" dirty="0">
              <a:solidFill>
                <a:schemeClr val="accent2">
                  <a:lumMod val="50000"/>
                </a:schemeClr>
              </a:solidFill>
              <a:latin typeface="+mj-lt"/>
            </a:endParaRPr>
          </a:p>
        </p:txBody>
      </p:sp>
      <p:sp>
        <p:nvSpPr>
          <p:cNvPr id="3" name="Text 1"/>
          <p:cNvSpPr>
            <a:spLocks noGrp="1"/>
          </p:cNvSpPr>
          <p:nvPr>
            <p:ph type="title"/>
          </p:nvPr>
        </p:nvSpPr>
        <p:spPr>
          <a:xfrm>
            <a:off x="812800" y="1588095"/>
            <a:ext cx="9810750" cy="919361"/>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D2733"/>
                </a:solidFill>
                <a:latin typeface="+mj-lt"/>
                <a:ea typeface="Source Serif 4" pitchFamily="18" charset="-122"/>
                <a:cs typeface="Source Serif 4" pitchFamily="18" charset="-120"/>
              </a:rPr>
              <a:t>Hoe harder de docent werkt, hoe dieper de klas in de luisterstand zakt</a:t>
            </a:r>
            <a:endParaRPr lang="en-US" sz="3200" dirty="0">
              <a:latin typeface="+mj-lt"/>
            </a:endParaRPr>
          </a:p>
        </p:txBody>
      </p:sp>
      <p:sp>
        <p:nvSpPr>
          <p:cNvPr id="4" name="Shape 2"/>
          <p:cNvSpPr/>
          <p:nvPr/>
        </p:nvSpPr>
        <p:spPr>
          <a:xfrm>
            <a:off x="815975" y="3082573"/>
            <a:ext cx="5149850" cy="1636713"/>
          </a:xfrm>
          <a:prstGeom prst="roundRect">
            <a:avLst>
              <a:gd name="adj" fmla="val 4462"/>
            </a:avLst>
          </a:prstGeom>
          <a:solidFill>
            <a:srgbClr val="FBF9F4"/>
          </a:solidFill>
          <a:ln w="6350">
            <a:solidFill>
              <a:srgbClr val="D9D3C7"/>
            </a:solidFill>
            <a:prstDash val="solid"/>
          </a:ln>
        </p:spPr>
        <p:txBody>
          <a:bodyPr/>
          <a:lstStyle/>
          <a:p>
            <a:endParaRPr lang="nl-NL">
              <a:latin typeface="+mj-lt"/>
            </a:endParaRPr>
          </a:p>
        </p:txBody>
      </p:sp>
      <p:sp>
        <p:nvSpPr>
          <p:cNvPr id="5" name="Text 3"/>
          <p:cNvSpPr/>
          <p:nvPr/>
        </p:nvSpPr>
        <p:spPr>
          <a:xfrm>
            <a:off x="1073150" y="3339748"/>
            <a:ext cx="4774565"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733"/>
                </a:solidFill>
                <a:latin typeface="+mj-lt"/>
                <a:ea typeface="Source Sans 3" pitchFamily="34" charset="-122"/>
                <a:cs typeface="Source Sans 3" pitchFamily="34" charset="-120"/>
              </a:rPr>
              <a:t>Het traditionele klaslokaal</a:t>
            </a:r>
            <a:endParaRPr lang="en-US" sz="1800" dirty="0">
              <a:latin typeface="+mj-lt"/>
            </a:endParaRPr>
          </a:p>
        </p:txBody>
      </p:sp>
      <p:sp>
        <p:nvSpPr>
          <p:cNvPr id="6" name="Text 4"/>
          <p:cNvSpPr/>
          <p:nvPr/>
        </p:nvSpPr>
        <p:spPr>
          <a:xfrm>
            <a:off x="1073150" y="3715589"/>
            <a:ext cx="4774565"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450"/>
                </a:solidFill>
                <a:latin typeface="+mj-lt"/>
                <a:ea typeface="Source Sans 3" pitchFamily="34" charset="-122"/>
                <a:cs typeface="Source Sans 3" pitchFamily="34" charset="-120"/>
              </a:rPr>
              <a:t>De docent bereidt voor, legt uit en motiveert. Vallen de resultaten tegen, dan gaat hij nóg harder werken. Precies dat maakt achteroverleunen voor leerlingen aantrekkelijk.</a:t>
            </a:r>
            <a:endParaRPr lang="en-US" sz="1400" dirty="0">
              <a:latin typeface="+mj-lt"/>
            </a:endParaRPr>
          </a:p>
        </p:txBody>
      </p:sp>
      <p:sp>
        <p:nvSpPr>
          <p:cNvPr id="7" name="Shape 5"/>
          <p:cNvSpPr/>
          <p:nvPr/>
        </p:nvSpPr>
        <p:spPr>
          <a:xfrm>
            <a:off x="6226175" y="3082573"/>
            <a:ext cx="5149850" cy="1636713"/>
          </a:xfrm>
          <a:prstGeom prst="roundRect">
            <a:avLst>
              <a:gd name="adj" fmla="val 4462"/>
            </a:avLst>
          </a:prstGeom>
          <a:solidFill>
            <a:srgbClr val="FBF9F4"/>
          </a:solidFill>
          <a:ln w="6350">
            <a:solidFill>
              <a:srgbClr val="D9D3C7"/>
            </a:solidFill>
            <a:prstDash val="solid"/>
          </a:ln>
        </p:spPr>
        <p:txBody>
          <a:bodyPr/>
          <a:lstStyle/>
          <a:p>
            <a:endParaRPr lang="nl-NL">
              <a:latin typeface="+mj-lt"/>
            </a:endParaRPr>
          </a:p>
        </p:txBody>
      </p:sp>
      <p:sp>
        <p:nvSpPr>
          <p:cNvPr id="8" name="Text 6"/>
          <p:cNvSpPr/>
          <p:nvPr/>
        </p:nvSpPr>
        <p:spPr>
          <a:xfrm>
            <a:off x="6483350" y="3339748"/>
            <a:ext cx="4774565"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733"/>
                </a:solidFill>
                <a:latin typeface="+mj-lt"/>
                <a:ea typeface="Source Sans 3" pitchFamily="34" charset="-122"/>
                <a:cs typeface="Source Sans 3" pitchFamily="34" charset="-120"/>
              </a:rPr>
              <a:t>De </a:t>
            </a:r>
            <a:r>
              <a:rPr lang="en-US" sz="1800" b="1" i="1" dirty="0">
                <a:solidFill>
                  <a:srgbClr val="1D2733"/>
                </a:solidFill>
                <a:latin typeface="+mj-lt"/>
                <a:ea typeface="Source Sans 3" pitchFamily="34" charset="-122"/>
                <a:cs typeface="Source Sans 3" pitchFamily="34" charset="-120"/>
              </a:rPr>
              <a:t>flipped classroom</a:t>
            </a:r>
            <a:endParaRPr lang="en-US" sz="1800" dirty="0">
              <a:latin typeface="+mj-lt"/>
            </a:endParaRPr>
          </a:p>
        </p:txBody>
      </p:sp>
      <p:sp>
        <p:nvSpPr>
          <p:cNvPr id="9" name="Text 7"/>
          <p:cNvSpPr/>
          <p:nvPr/>
        </p:nvSpPr>
        <p:spPr>
          <a:xfrm>
            <a:off x="6483350" y="3715589"/>
            <a:ext cx="4774565"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450"/>
                </a:solidFill>
                <a:latin typeface="+mj-lt"/>
                <a:ea typeface="Source Sans 3" pitchFamily="34" charset="-122"/>
                <a:cs typeface="Source Sans 3" pitchFamily="34" charset="-120"/>
              </a:rPr>
              <a:t>Leerlingen bereiden de les zelf voor. De docent zoekt niet langer het antwoord, maar laat leerlingen de goede vragen stellen. Het commitment wordt gedeeld.</a:t>
            </a:r>
            <a:endParaRPr lang="en-US" sz="1400" dirty="0">
              <a:latin typeface="+mj-lt"/>
            </a:endParaRPr>
          </a:p>
        </p:txBody>
      </p:sp>
      <p:sp>
        <p:nvSpPr>
          <p:cNvPr id="10" name="Text 8"/>
          <p:cNvSpPr/>
          <p:nvPr/>
        </p:nvSpPr>
        <p:spPr>
          <a:xfrm>
            <a:off x="812800" y="5269905"/>
            <a:ext cx="10883392" cy="345380"/>
          </a:xfrm>
          <a:prstGeom prst="rect">
            <a:avLst/>
          </a:prstGeom>
          <a:noFill/>
          <a:ln/>
        </p:spPr>
        <p:txBody>
          <a:bodyPr wrap="square" lIns="0" tIns="0" rIns="0" bIns="0" rtlCol="0" anchor="t">
            <a:normAutofit/>
          </a:bodyPr>
          <a:lstStyle/>
          <a:p>
            <a:pPr marL="0" indent="0" algn="l">
              <a:lnSpc>
                <a:spcPts val="2520"/>
              </a:lnSpc>
              <a:buNone/>
            </a:pPr>
            <a:r>
              <a:rPr lang="en-US" sz="2000" i="1" dirty="0">
                <a:solidFill>
                  <a:srgbClr val="1D2733"/>
                </a:solidFill>
                <a:latin typeface="+mj-lt"/>
                <a:ea typeface="Source Serif 4" pitchFamily="18" charset="-122"/>
                <a:cs typeface="Source Serif 4" pitchFamily="18" charset="-120"/>
              </a:rPr>
              <a:t>Het probleem is niet de inzet van de docent, maar de rolverdeling die die inzet uitlokt.</a:t>
            </a:r>
            <a:endParaRPr lang="en-US" sz="2000" dirty="0">
              <a:latin typeface="+mj-lt"/>
            </a:endParaRPr>
          </a:p>
        </p:txBody>
      </p:sp>
      <p:sp>
        <p:nvSpPr>
          <p:cNvPr id="12" name="Text 10"/>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latin typeface="+mj-lt"/>
                <a:ea typeface="Source Sans 3" pitchFamily="34" charset="-122"/>
                <a:cs typeface="Source Sans 3" pitchFamily="34" charset="-120"/>
              </a:rPr>
              <a:t>2</a:t>
            </a:r>
            <a:endParaRPr lang="en-US" sz="1200"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0"/>
          <p:cNvSpPr/>
          <p:nvPr/>
        </p:nvSpPr>
        <p:spPr>
          <a:xfrm>
            <a:off x="539750" y="532791"/>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ea typeface="Source Sans 3" pitchFamily="34" charset="-122"/>
                <a:cs typeface="Source Sans 3" pitchFamily="34" charset="-120"/>
              </a:rPr>
              <a:t>HETZELFDE PATROON TUSSEN BELEID EN UITVOERING</a:t>
            </a:r>
            <a:endParaRPr lang="en-US" sz="1400" dirty="0">
              <a:solidFill>
                <a:schemeClr val="accent2">
                  <a:lumMod val="50000"/>
                </a:schemeClr>
              </a:solidFill>
            </a:endParaRPr>
          </a:p>
        </p:txBody>
      </p:sp>
      <p:sp>
        <p:nvSpPr>
          <p:cNvPr id="3" name="Text 1"/>
          <p:cNvSpPr>
            <a:spLocks noGrp="1"/>
          </p:cNvSpPr>
          <p:nvPr>
            <p:ph type="title"/>
          </p:nvPr>
        </p:nvSpPr>
        <p:spPr>
          <a:xfrm>
            <a:off x="539750" y="1525937"/>
            <a:ext cx="6098403" cy="919361"/>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D2733"/>
                </a:solidFill>
                <a:latin typeface="+mn-lt"/>
                <a:ea typeface="Source Serif 4" pitchFamily="18" charset="-122"/>
                <a:cs typeface="Source Serif 4" pitchFamily="18" charset="-120"/>
              </a:rPr>
              <a:t>De uitvoering gaat harder lopen, het beleid kan in de luisterstand</a:t>
            </a:r>
            <a:endParaRPr lang="en-US" sz="3200" dirty="0">
              <a:latin typeface="+mn-lt"/>
            </a:endParaRPr>
          </a:p>
        </p:txBody>
      </p:sp>
      <p:sp>
        <p:nvSpPr>
          <p:cNvPr id="4" name="Shape 2"/>
          <p:cNvSpPr/>
          <p:nvPr/>
        </p:nvSpPr>
        <p:spPr>
          <a:xfrm>
            <a:off x="558800" y="3208516"/>
            <a:ext cx="0" cy="1762720"/>
          </a:xfrm>
          <a:prstGeom prst="line">
            <a:avLst/>
          </a:prstGeom>
          <a:noFill/>
          <a:ln w="38100">
            <a:solidFill>
              <a:schemeClr val="accent2">
                <a:lumMod val="50000"/>
              </a:schemeClr>
            </a:solidFill>
            <a:prstDash val="solid"/>
          </a:ln>
        </p:spPr>
        <p:txBody>
          <a:bodyPr/>
          <a:lstStyle/>
          <a:p>
            <a:endParaRPr lang="nl-NL"/>
          </a:p>
        </p:txBody>
      </p:sp>
      <p:sp>
        <p:nvSpPr>
          <p:cNvPr id="5" name="Text 3"/>
          <p:cNvSpPr/>
          <p:nvPr/>
        </p:nvSpPr>
        <p:spPr>
          <a:xfrm>
            <a:off x="831850" y="3259316"/>
            <a:ext cx="6098403" cy="1346200"/>
          </a:xfrm>
          <a:prstGeom prst="rect">
            <a:avLst/>
          </a:prstGeom>
          <a:noFill/>
          <a:ln/>
        </p:spPr>
        <p:txBody>
          <a:bodyPr wrap="square" lIns="0" tIns="0" rIns="0" bIns="0" rtlCol="0" anchor="t">
            <a:normAutofit/>
          </a:bodyPr>
          <a:lstStyle/>
          <a:p>
            <a:pPr marL="0" indent="0" algn="l">
              <a:lnSpc>
                <a:spcPts val="2600"/>
              </a:lnSpc>
              <a:buNone/>
            </a:pPr>
            <a:r>
              <a:rPr lang="en-US" sz="2000" i="1" dirty="0">
                <a:solidFill>
                  <a:srgbClr val="1D2733"/>
                </a:solidFill>
                <a:ea typeface="Source Serif 4" pitchFamily="18" charset="-122"/>
                <a:cs typeface="Source Serif 4" pitchFamily="18" charset="-120"/>
              </a:rPr>
              <a:t>“Er wordt al zeker twintig jaar gesproken over problemen in de verhouding tussen beleid en uitvoering … Het klinkt allemaal zo logisch, maar waarom verandert het dan allemaal niet?”</a:t>
            </a:r>
            <a:endParaRPr lang="en-US" sz="2000" dirty="0"/>
          </a:p>
        </p:txBody>
      </p:sp>
      <p:sp>
        <p:nvSpPr>
          <p:cNvPr id="6" name="Text 4"/>
          <p:cNvSpPr/>
          <p:nvPr/>
        </p:nvSpPr>
        <p:spPr>
          <a:xfrm>
            <a:off x="831850" y="4707116"/>
            <a:ext cx="6098403" cy="238720"/>
          </a:xfrm>
          <a:prstGeom prst="rect">
            <a:avLst/>
          </a:prstGeom>
          <a:noFill/>
          <a:ln/>
        </p:spPr>
        <p:txBody>
          <a:bodyPr wrap="square" lIns="0" tIns="0" rIns="0" bIns="0" rtlCol="0" anchor="t">
            <a:normAutofit/>
          </a:bodyPr>
          <a:lstStyle/>
          <a:p>
            <a:pPr marL="0" indent="0" algn="l">
              <a:lnSpc>
                <a:spcPts val="1680"/>
              </a:lnSpc>
              <a:buNone/>
            </a:pPr>
            <a:r>
              <a:rPr lang="nl-NL" sz="1200" noProof="0" dirty="0">
                <a:solidFill>
                  <a:srgbClr val="5C6470"/>
                </a:solidFill>
                <a:ea typeface="Source Sans 3" pitchFamily="34" charset="-122"/>
                <a:cs typeface="Source Sans 3" pitchFamily="34" charset="-120"/>
              </a:rPr>
              <a:t>Gesprekspartner in de reflectiesessie voor dit essay</a:t>
            </a:r>
            <a:endParaRPr lang="nl-NL" sz="1200" noProof="0" dirty="0"/>
          </a:p>
        </p:txBody>
      </p:sp>
      <p:sp>
        <p:nvSpPr>
          <p:cNvPr id="10" name="Text 8"/>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latin typeface="Source Sans 3" pitchFamily="34" charset="0"/>
                <a:ea typeface="Source Sans 3" pitchFamily="34" charset="-122"/>
                <a:cs typeface="Source Sans 3" pitchFamily="34" charset="-120"/>
              </a:rPr>
              <a:t>3</a:t>
            </a:r>
            <a:endParaRPr lang="en-US" sz="1200" dirty="0"/>
          </a:p>
        </p:txBody>
      </p:sp>
      <p:pic>
        <p:nvPicPr>
          <p:cNvPr id="12" name="Afbeelding 11">
            <a:extLst>
              <a:ext uri="{FF2B5EF4-FFF2-40B4-BE49-F238E27FC236}">
                <a16:creationId xmlns:a16="http://schemas.microsoft.com/office/drawing/2014/main" id="{45ECD429-3651-68C1-BDB4-4F775689EF3B}"/>
              </a:ext>
            </a:extLst>
          </p:cNvPr>
          <p:cNvPicPr>
            <a:picLocks noChangeAspect="1"/>
          </p:cNvPicPr>
          <p:nvPr/>
        </p:nvPicPr>
        <p:blipFill>
          <a:blip r:embed="rId3"/>
          <a:srcRect l="5610" r="45530"/>
          <a:stretch>
            <a:fillRect/>
          </a:stretch>
        </p:blipFill>
        <p:spPr>
          <a:xfrm>
            <a:off x="7099377" y="0"/>
            <a:ext cx="5092623"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DCB3E-313E-C744-513C-9D8CCD53F9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B36865-DED2-287D-C012-BAE67CCB4169}"/>
              </a:ext>
            </a:extLst>
          </p:cNvPr>
          <p:cNvSpPr>
            <a:spLocks noGrp="1"/>
          </p:cNvSpPr>
          <p:nvPr>
            <p:ph type="title"/>
          </p:nvPr>
        </p:nvSpPr>
        <p:spPr>
          <a:xfrm>
            <a:off x="542400" y="1235676"/>
            <a:ext cx="4981070" cy="4670853"/>
          </a:xfrm>
        </p:spPr>
        <p:txBody>
          <a:bodyPr anchor="t">
            <a:normAutofit fontScale="90000"/>
          </a:bodyPr>
          <a:lstStyle/>
          <a:p>
            <a:pPr>
              <a:lnSpc>
                <a:spcPct val="100000"/>
              </a:lnSpc>
            </a:pPr>
            <a:r>
              <a:rPr lang="nl-NL" b="0" dirty="0">
                <a:latin typeface="+mn-lt"/>
              </a:rPr>
              <a:t>Q: </a:t>
            </a:r>
            <a:r>
              <a:rPr lang="nl-NL" dirty="0">
                <a:latin typeface="+mn-lt"/>
              </a:rPr>
              <a:t>Als het allemaal zo logisch is, waarom doen we het dan niet? </a:t>
            </a:r>
            <a:br>
              <a:rPr lang="nl-NL" dirty="0">
                <a:latin typeface="+mn-lt"/>
              </a:rPr>
            </a:br>
            <a:br>
              <a:rPr lang="nl-NL" dirty="0">
                <a:latin typeface="+mn-lt"/>
              </a:rPr>
            </a:br>
            <a:r>
              <a:rPr lang="nl-NL" b="0" dirty="0">
                <a:latin typeface="+mn-lt"/>
              </a:rPr>
              <a:t>A: </a:t>
            </a:r>
            <a:r>
              <a:rPr lang="nl-NL" dirty="0">
                <a:latin typeface="+mn-lt"/>
              </a:rPr>
              <a:t>We doen het niet, </a:t>
            </a:r>
            <a:r>
              <a:rPr lang="nl-NL" u="sng" dirty="0">
                <a:solidFill>
                  <a:schemeClr val="accent2">
                    <a:lumMod val="50000"/>
                  </a:schemeClr>
                </a:solidFill>
                <a:latin typeface="+mn-lt"/>
              </a:rPr>
              <a:t>precies omdat </a:t>
            </a:r>
            <a:r>
              <a:rPr lang="nl-NL" dirty="0">
                <a:latin typeface="+mn-lt"/>
              </a:rPr>
              <a:t>het logisch lijkt.</a:t>
            </a:r>
            <a:br>
              <a:rPr lang="nl-NL" dirty="0">
                <a:latin typeface="+mn-lt"/>
              </a:rPr>
            </a:br>
            <a:br>
              <a:rPr lang="nl-NL" b="0" dirty="0">
                <a:latin typeface="+mn-lt"/>
              </a:rPr>
            </a:br>
            <a:br>
              <a:rPr lang="nl-NL" b="0" dirty="0">
                <a:latin typeface="+mn-lt"/>
              </a:rPr>
            </a:br>
            <a:r>
              <a:rPr lang="nl-NL" b="0" dirty="0">
                <a:latin typeface="+mn-lt"/>
              </a:rPr>
              <a:t>Twintig jaar dezelfde oplossingen: </a:t>
            </a:r>
            <a:r>
              <a:rPr lang="nl-NL" sz="2200" b="0" i="1" dirty="0">
                <a:latin typeface="+mn-lt"/>
              </a:rPr>
              <a:t>uitvoeringstoetsen, een noodrem, rijker en horizontaal verantwoorden… </a:t>
            </a:r>
            <a:br>
              <a:rPr lang="nl-NL" b="0" dirty="0">
                <a:latin typeface="+mn-lt"/>
              </a:rPr>
            </a:br>
            <a:br>
              <a:rPr lang="nl-NL" b="0" dirty="0">
                <a:latin typeface="+mn-lt"/>
              </a:rPr>
            </a:br>
            <a:r>
              <a:rPr lang="nl-NL" b="0" dirty="0">
                <a:latin typeface="+mn-lt"/>
              </a:rPr>
              <a:t>Ze geven de uitvoering een sterkere stem, </a:t>
            </a:r>
            <a:r>
              <a:rPr lang="nl-NL" b="0" dirty="0">
                <a:solidFill>
                  <a:schemeClr val="accent2">
                    <a:lumMod val="50000"/>
                  </a:schemeClr>
                </a:solidFill>
                <a:latin typeface="+mn-lt"/>
              </a:rPr>
              <a:t>maar laten de richting van de verantwoording intact.</a:t>
            </a:r>
            <a:endParaRPr lang="nl-NL" b="0" dirty="0">
              <a:latin typeface="+mn-lt"/>
            </a:endParaRPr>
          </a:p>
        </p:txBody>
      </p:sp>
      <p:sp>
        <p:nvSpPr>
          <p:cNvPr id="5" name="Tijdelijke aanduiding voor dianummer 4">
            <a:extLst>
              <a:ext uri="{FF2B5EF4-FFF2-40B4-BE49-F238E27FC236}">
                <a16:creationId xmlns:a16="http://schemas.microsoft.com/office/drawing/2014/main" id="{BE502BB8-F7AD-8716-09A9-7F214D26B094}"/>
              </a:ext>
            </a:extLst>
          </p:cNvPr>
          <p:cNvSpPr>
            <a:spLocks noGrp="1"/>
          </p:cNvSpPr>
          <p:nvPr>
            <p:ph type="sldNum" sz="quarter" idx="12"/>
          </p:nvPr>
        </p:nvSpPr>
        <p:spPr>
          <a:xfrm>
            <a:off x="11121600" y="6297600"/>
            <a:ext cx="480000" cy="240000"/>
          </a:xfrm>
        </p:spPr>
        <p:txBody>
          <a:bodyPr anchor="t">
            <a:normAutofit/>
          </a:bodyPr>
          <a:lstStyle/>
          <a:p>
            <a:pPr defTabSz="914377">
              <a:spcAft>
                <a:spcPts val="800"/>
              </a:spcAft>
            </a:pPr>
            <a:fld id="{14F1411D-0280-154F-AEAC-4C20B7AA46B2}" type="slidenum">
              <a:rPr lang="nl-NL"/>
              <a:pPr defTabSz="914377">
                <a:spcAft>
                  <a:spcPts val="800"/>
                </a:spcAft>
              </a:pPr>
              <a:t>4</a:t>
            </a:fld>
            <a:endParaRPr lang="nl-NL"/>
          </a:p>
        </p:txBody>
      </p:sp>
      <p:sp>
        <p:nvSpPr>
          <p:cNvPr id="9" name="Rectangle 8">
            <a:extLst>
              <a:ext uri="{FF2B5EF4-FFF2-40B4-BE49-F238E27FC236}">
                <a16:creationId xmlns:a16="http://schemas.microsoft.com/office/drawing/2014/main" id="{169AA365-B17A-FCCF-4840-931B6A59F59C}"/>
              </a:ext>
            </a:extLst>
          </p:cNvPr>
          <p:cNvSpPr>
            <a:spLocks noChangeArrowheads="1"/>
          </p:cNvSpPr>
          <p:nvPr/>
        </p:nvSpPr>
        <p:spPr bwMode="auto">
          <a:xfrm>
            <a:off x="1" y="409545"/>
            <a:ext cx="2462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914377"/>
            <a:endParaRPr lang="nl-NL">
              <a:solidFill>
                <a:prstClr val="black"/>
              </a:solidFill>
              <a:latin typeface="Georgia" panose="02040502050405020303"/>
            </a:endParaRPr>
          </a:p>
        </p:txBody>
      </p:sp>
      <p:sp>
        <p:nvSpPr>
          <p:cNvPr id="3" name="Tekstvak 2">
            <a:extLst>
              <a:ext uri="{FF2B5EF4-FFF2-40B4-BE49-F238E27FC236}">
                <a16:creationId xmlns:a16="http://schemas.microsoft.com/office/drawing/2014/main" id="{1BD058CB-8E95-A837-D3DB-F2DF1CD79F0D}"/>
              </a:ext>
            </a:extLst>
          </p:cNvPr>
          <p:cNvSpPr txBox="1"/>
          <p:nvPr/>
        </p:nvSpPr>
        <p:spPr>
          <a:xfrm>
            <a:off x="2619983" y="1833124"/>
            <a:ext cx="0" cy="0"/>
          </a:xfrm>
          <a:prstGeom prst="rect">
            <a:avLst/>
          </a:prstGeom>
          <a:noFill/>
        </p:spPr>
        <p:txBody>
          <a:bodyPr wrap="none" lIns="0" tIns="0" rIns="0" bIns="0" rtlCol="0">
            <a:noAutofit/>
          </a:bodyPr>
          <a:lstStyle/>
          <a:p>
            <a:pPr defTabSz="914377"/>
            <a:endParaRPr lang="nl-NL" sz="1600">
              <a:solidFill>
                <a:prstClr val="black"/>
              </a:solidFill>
              <a:latin typeface="Georgia" panose="02040502050405020303"/>
            </a:endParaRPr>
          </a:p>
        </p:txBody>
      </p:sp>
      <p:sp>
        <p:nvSpPr>
          <p:cNvPr id="12" name="Text 0">
            <a:extLst>
              <a:ext uri="{FF2B5EF4-FFF2-40B4-BE49-F238E27FC236}">
                <a16:creationId xmlns:a16="http://schemas.microsoft.com/office/drawing/2014/main" id="{2B3B232E-AB70-A1B1-0BAF-062824DD3D56}"/>
              </a:ext>
            </a:extLst>
          </p:cNvPr>
          <p:cNvSpPr/>
          <p:nvPr/>
        </p:nvSpPr>
        <p:spPr>
          <a:xfrm>
            <a:off x="539750" y="532791"/>
            <a:ext cx="10883392" cy="238720"/>
          </a:xfrm>
          <a:prstGeom prst="rect">
            <a:avLst/>
          </a:prstGeom>
          <a:noFill/>
          <a:ln/>
        </p:spPr>
        <p:txBody>
          <a:bodyPr wrap="square" lIns="0" tIns="0" rIns="0" bIns="0" rtlCol="0" anchor="t">
            <a:normAutofit/>
          </a:bodyPr>
          <a:lstStyle/>
          <a:p>
            <a:pPr marL="0" indent="0" algn="l">
              <a:lnSpc>
                <a:spcPts val="1680"/>
              </a:lnSpc>
              <a:buNone/>
            </a:pPr>
            <a:r>
              <a:rPr lang="nl-NL" sz="1400" b="1" kern="0" spc="100" noProof="0" dirty="0">
                <a:solidFill>
                  <a:schemeClr val="accent2">
                    <a:lumMod val="50000"/>
                  </a:schemeClr>
                </a:solidFill>
                <a:ea typeface="Source Sans 3" pitchFamily="34" charset="-122"/>
                <a:cs typeface="Source Sans 3" pitchFamily="34" charset="-120"/>
              </a:rPr>
              <a:t>PATRONEN BLIJVEN INTACT</a:t>
            </a:r>
            <a:endParaRPr lang="nl-NL" sz="1400" noProof="0" dirty="0">
              <a:solidFill>
                <a:schemeClr val="accent2">
                  <a:lumMod val="50000"/>
                </a:schemeClr>
              </a:solidFill>
            </a:endParaRPr>
          </a:p>
        </p:txBody>
      </p:sp>
      <p:pic>
        <p:nvPicPr>
          <p:cNvPr id="15" name="Picture 8" descr="Een kersvers nieuw jaar - Mandala Academie">
            <a:extLst>
              <a:ext uri="{FF2B5EF4-FFF2-40B4-BE49-F238E27FC236}">
                <a16:creationId xmlns:a16="http://schemas.microsoft.com/office/drawing/2014/main" id="{6EECF125-1271-B3BA-509D-3CD4DC2BB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1111"/>
          <a:stretch>
            <a:fillRect/>
          </a:stretch>
        </p:blipFill>
        <p:spPr bwMode="auto">
          <a:xfrm>
            <a:off x="6096000" y="10"/>
            <a:ext cx="6096001" cy="6857990"/>
          </a:xfrm>
          <a:prstGeom prst="rect">
            <a:avLst/>
          </a:prstGeom>
          <a:solidFill>
            <a:srgbClr val="FFFFFF"/>
          </a:solidFill>
        </p:spPr>
      </p:pic>
    </p:spTree>
    <p:extLst>
      <p:ext uri="{BB962C8B-B14F-4D97-AF65-F5344CB8AC3E}">
        <p14:creationId xmlns:p14="http://schemas.microsoft.com/office/powerpoint/2010/main" val="3707170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ea typeface="Source Sans 3" pitchFamily="34" charset="-122"/>
                <a:cs typeface="Source Sans 3" pitchFamily="34" charset="-120"/>
              </a:rPr>
              <a:t>WAAROM HET NIET VERANDERT</a:t>
            </a:r>
            <a:endParaRPr lang="en-US" sz="1400" dirty="0">
              <a:solidFill>
                <a:schemeClr val="accent2">
                  <a:lumMod val="50000"/>
                </a:schemeClr>
              </a:solidFill>
            </a:endParaRPr>
          </a:p>
        </p:txBody>
      </p:sp>
      <p:sp>
        <p:nvSpPr>
          <p:cNvPr id="3" name="Text 1"/>
          <p:cNvSpPr>
            <a:spLocks noGrp="1"/>
          </p:cNvSpPr>
          <p:nvPr>
            <p:ph type="title"/>
          </p:nvPr>
        </p:nvSpPr>
        <p:spPr>
          <a:xfrm>
            <a:off x="812800" y="12801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D2733"/>
                </a:solidFill>
                <a:latin typeface="+mn-lt"/>
                <a:ea typeface="Source Serif 4" pitchFamily="18" charset="-122"/>
                <a:cs typeface="Source Serif 4" pitchFamily="18" charset="-120"/>
              </a:rPr>
              <a:t>Vijf patronen, steeds dezelfde uitkomst</a:t>
            </a:r>
            <a:endParaRPr lang="en-US" sz="3200" dirty="0">
              <a:latin typeface="+mn-lt"/>
            </a:endParaRPr>
          </a:p>
        </p:txBody>
      </p:sp>
      <p:sp>
        <p:nvSpPr>
          <p:cNvPr id="24" name="Text 22"/>
          <p:cNvSpPr/>
          <p:nvPr/>
        </p:nvSpPr>
        <p:spPr>
          <a:xfrm>
            <a:off x="743465" y="5364610"/>
            <a:ext cx="10883392" cy="345380"/>
          </a:xfrm>
          <a:prstGeom prst="rect">
            <a:avLst/>
          </a:prstGeom>
          <a:noFill/>
          <a:ln/>
        </p:spPr>
        <p:txBody>
          <a:bodyPr wrap="square" lIns="0" tIns="0" rIns="0" bIns="0" rtlCol="0" anchor="t">
            <a:normAutofit/>
          </a:bodyPr>
          <a:lstStyle/>
          <a:p>
            <a:pPr marL="0" indent="0" algn="l">
              <a:lnSpc>
                <a:spcPts val="2520"/>
              </a:lnSpc>
              <a:buNone/>
            </a:pPr>
            <a:r>
              <a:rPr lang="en-US" sz="2000" i="1" dirty="0">
                <a:solidFill>
                  <a:srgbClr val="1D2733"/>
                </a:solidFill>
                <a:ea typeface="Source Serif 4" pitchFamily="18" charset="-122"/>
                <a:cs typeface="Source Serif 4" pitchFamily="18" charset="-120"/>
              </a:rPr>
              <a:t>En telkens: de uitvoering gaat harder lopen.</a:t>
            </a:r>
            <a:endParaRPr lang="en-US" sz="2000" dirty="0"/>
          </a:p>
        </p:txBody>
      </p:sp>
      <p:sp>
        <p:nvSpPr>
          <p:cNvPr id="26" name="Text 24"/>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ea typeface="Source Sans 3" pitchFamily="34" charset="-122"/>
                <a:cs typeface="Source Sans 3" pitchFamily="34" charset="-120"/>
              </a:rPr>
              <a:t>5</a:t>
            </a:r>
            <a:endParaRPr lang="en-US" sz="1200" dirty="0"/>
          </a:p>
        </p:txBody>
      </p:sp>
      <p:graphicFrame>
        <p:nvGraphicFramePr>
          <p:cNvPr id="27" name="Tabel 26">
            <a:extLst>
              <a:ext uri="{FF2B5EF4-FFF2-40B4-BE49-F238E27FC236}">
                <a16:creationId xmlns:a16="http://schemas.microsoft.com/office/drawing/2014/main" id="{6EB9E0B4-A2BB-A326-FEA7-BB1ED967528E}"/>
              </a:ext>
            </a:extLst>
          </p:cNvPr>
          <p:cNvGraphicFramePr>
            <a:graphicFrameLocks noGrp="1"/>
          </p:cNvGraphicFramePr>
          <p:nvPr>
            <p:extLst>
              <p:ext uri="{D42A27DB-BD31-4B8C-83A1-F6EECF244321}">
                <p14:modId xmlns:p14="http://schemas.microsoft.com/office/powerpoint/2010/main" val="1951046658"/>
              </p:ext>
            </p:extLst>
          </p:nvPr>
        </p:nvGraphicFramePr>
        <p:xfrm>
          <a:off x="778132" y="2092975"/>
          <a:ext cx="10952728" cy="2931160"/>
        </p:xfrm>
        <a:graphic>
          <a:graphicData uri="http://schemas.openxmlformats.org/drawingml/2006/table">
            <a:tbl>
              <a:tblPr firstRow="1" bandRow="1">
                <a:tableStyleId>{0E3FDE45-AF77-4B5C-9715-49D594BDF05E}</a:tableStyleId>
              </a:tblPr>
              <a:tblGrid>
                <a:gridCol w="352683">
                  <a:extLst>
                    <a:ext uri="{9D8B030D-6E8A-4147-A177-3AD203B41FA5}">
                      <a16:colId xmlns:a16="http://schemas.microsoft.com/office/drawing/2014/main" val="3308202829"/>
                    </a:ext>
                  </a:extLst>
                </a:gridCol>
                <a:gridCol w="3574706">
                  <a:extLst>
                    <a:ext uri="{9D8B030D-6E8A-4147-A177-3AD203B41FA5}">
                      <a16:colId xmlns:a16="http://schemas.microsoft.com/office/drawing/2014/main" val="3843426893"/>
                    </a:ext>
                  </a:extLst>
                </a:gridCol>
                <a:gridCol w="7025339">
                  <a:extLst>
                    <a:ext uri="{9D8B030D-6E8A-4147-A177-3AD203B41FA5}">
                      <a16:colId xmlns:a16="http://schemas.microsoft.com/office/drawing/2014/main" val="938197386"/>
                    </a:ext>
                  </a:extLst>
                </a:gridCol>
              </a:tblGrid>
              <a:tr h="370840">
                <a:tc>
                  <a:txBody>
                    <a:bodyPr/>
                    <a:lstStyle/>
                    <a:p>
                      <a:r>
                        <a:rPr lang="nl-NL" b="0" dirty="0"/>
                        <a:t>1</a:t>
                      </a:r>
                    </a:p>
                  </a:txBody>
                  <a:tcPr/>
                </a:tc>
                <a:tc>
                  <a:txBody>
                    <a:bodyPr/>
                    <a:lstStyle/>
                    <a:p>
                      <a:r>
                        <a:rPr lang="en-US" sz="1800" b="1" dirty="0" err="1">
                          <a:solidFill>
                            <a:srgbClr val="1D2733"/>
                          </a:solidFill>
                        </a:rPr>
                        <a:t>Controleparadox</a:t>
                      </a:r>
                      <a:endParaRPr lang="nl-NL" b="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b="0" noProof="0" dirty="0">
                          <a:solidFill>
                            <a:srgbClr val="3A4450"/>
                          </a:solidFill>
                        </a:rPr>
                        <a:t>Meer informatie vragen om vertrouwen te wekken, wekt juist wantrouwen</a:t>
                      </a:r>
                      <a:endParaRPr lang="nl-NL" sz="1800" b="0" noProof="0" dirty="0"/>
                    </a:p>
                  </a:txBody>
                  <a:tcPr/>
                </a:tc>
                <a:extLst>
                  <a:ext uri="{0D108BD9-81ED-4DB2-BD59-A6C34878D82A}">
                    <a16:rowId xmlns:a16="http://schemas.microsoft.com/office/drawing/2014/main" val="1715293000"/>
                  </a:ext>
                </a:extLst>
              </a:tr>
              <a:tr h="370840">
                <a:tc>
                  <a:txBody>
                    <a:bodyPr/>
                    <a:lstStyle/>
                    <a:p>
                      <a:r>
                        <a:rPr lang="nl-NL" b="0" dirty="0"/>
                        <a:t>2</a:t>
                      </a:r>
                    </a:p>
                  </a:txBody>
                  <a:tcPr/>
                </a:tc>
                <a:tc>
                  <a:txBody>
                    <a:bodyPr/>
                    <a:lstStyle/>
                    <a:p>
                      <a:r>
                        <a:rPr lang="en-US" sz="1800" b="1" i="1" dirty="0">
                          <a:solidFill>
                            <a:srgbClr val="1D2733"/>
                          </a:solidFill>
                        </a:rPr>
                        <a:t>Doing better, feeling worse</a:t>
                      </a:r>
                      <a:endParaRPr lang="nl-NL" b="1" i="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rgbClr val="3A4450"/>
                          </a:solidFill>
                        </a:rPr>
                        <a:t>Succes verhoogt de verwachtingen; vertraagde effecten lezen als falen</a:t>
                      </a:r>
                      <a:endParaRPr lang="nl-NL" sz="1800" noProof="0" dirty="0"/>
                    </a:p>
                  </a:txBody>
                  <a:tcPr/>
                </a:tc>
                <a:extLst>
                  <a:ext uri="{0D108BD9-81ED-4DB2-BD59-A6C34878D82A}">
                    <a16:rowId xmlns:a16="http://schemas.microsoft.com/office/drawing/2014/main" val="1319322885"/>
                  </a:ext>
                </a:extLst>
              </a:tr>
              <a:tr h="370840">
                <a:tc>
                  <a:txBody>
                    <a:bodyPr/>
                    <a:lstStyle/>
                    <a:p>
                      <a:r>
                        <a:rPr lang="nl-NL" b="0" dirty="0"/>
                        <a:t>3</a:t>
                      </a:r>
                    </a:p>
                  </a:txBody>
                  <a:tcPr/>
                </a:tc>
                <a:tc>
                  <a:txBody>
                    <a:bodyPr/>
                    <a:lstStyle/>
                    <a:p>
                      <a:r>
                        <a:rPr lang="en-US" sz="1800" b="1" dirty="0" err="1">
                          <a:solidFill>
                            <a:srgbClr val="1D2733"/>
                          </a:solidFill>
                        </a:rPr>
                        <a:t>IJzeren</a:t>
                      </a:r>
                      <a:r>
                        <a:rPr lang="en-US" sz="1800" b="1" dirty="0">
                          <a:solidFill>
                            <a:srgbClr val="1D2733"/>
                          </a:solidFill>
                        </a:rPr>
                        <a:t> wet van </a:t>
                      </a:r>
                      <a:r>
                        <a:rPr lang="en-US" sz="1800" b="1" dirty="0" err="1">
                          <a:solidFill>
                            <a:srgbClr val="1D2733"/>
                          </a:solidFill>
                        </a:rPr>
                        <a:t>beleidsaccumulatie</a:t>
                      </a:r>
                      <a:endParaRPr lang="nl-NL" b="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rgbClr val="3A4450"/>
                          </a:solidFill>
                        </a:rPr>
                        <a:t>Werkt beleid, dan groeit het; werkt het niet, dan wordt het aangescherpt</a:t>
                      </a:r>
                      <a:endParaRPr lang="nl-NL" sz="1800" noProof="0" dirty="0"/>
                    </a:p>
                  </a:txBody>
                  <a:tcPr/>
                </a:tc>
                <a:extLst>
                  <a:ext uri="{0D108BD9-81ED-4DB2-BD59-A6C34878D82A}">
                    <a16:rowId xmlns:a16="http://schemas.microsoft.com/office/drawing/2014/main" val="3321003134"/>
                  </a:ext>
                </a:extLst>
              </a:tr>
              <a:tr h="370840">
                <a:tc>
                  <a:txBody>
                    <a:bodyPr/>
                    <a:lstStyle/>
                    <a:p>
                      <a:r>
                        <a:rPr lang="nl-NL" b="0" dirty="0"/>
                        <a:t>4</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i="1" dirty="0">
                          <a:solidFill>
                            <a:srgbClr val="1D2733"/>
                          </a:solidFill>
                        </a:rPr>
                        <a:t>Escalation of commitment</a:t>
                      </a:r>
                      <a:endParaRPr lang="en-US" sz="1800" b="1" i="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rgbClr val="3A4450"/>
                          </a:solidFill>
                        </a:rPr>
                        <a:t>Het bestaande hoeft zich niet te verantwoorden, het nieuwe tot in detail</a:t>
                      </a:r>
                      <a:endParaRPr lang="nl-NL" sz="1800" noProof="0" dirty="0"/>
                    </a:p>
                  </a:txBody>
                  <a:tcPr/>
                </a:tc>
                <a:extLst>
                  <a:ext uri="{0D108BD9-81ED-4DB2-BD59-A6C34878D82A}">
                    <a16:rowId xmlns:a16="http://schemas.microsoft.com/office/drawing/2014/main" val="769579766"/>
                  </a:ext>
                </a:extLst>
              </a:tr>
              <a:tr h="370840">
                <a:tc>
                  <a:txBody>
                    <a:bodyPr/>
                    <a:lstStyle/>
                    <a:p>
                      <a:r>
                        <a:rPr lang="nl-NL" b="0" dirty="0"/>
                        <a:t>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i="1" dirty="0">
                          <a:solidFill>
                            <a:srgbClr val="1D2733"/>
                          </a:solidFill>
                        </a:rPr>
                        <a:t>Fixes that fail</a:t>
                      </a:r>
                      <a:endParaRPr lang="en-US" sz="1800" b="1" i="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rgbClr val="3A4450"/>
                          </a:solidFill>
                        </a:rPr>
                        <a:t>Onder incidentdruk volgen pleisters die om nieuwe pleisters vragen</a:t>
                      </a:r>
                      <a:endParaRPr lang="nl-NL" sz="1800" noProof="0" dirty="0"/>
                    </a:p>
                  </a:txBody>
                  <a:tcPr/>
                </a:tc>
                <a:extLst>
                  <a:ext uri="{0D108BD9-81ED-4DB2-BD59-A6C34878D82A}">
                    <a16:rowId xmlns:a16="http://schemas.microsoft.com/office/drawing/2014/main" val="409358987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962DBE1C-AE01-37B9-5ACB-F653A76F4AA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4A2CFA5-F085-83CC-B89F-43F676258FC6}"/>
              </a:ext>
            </a:extLst>
          </p:cNvPr>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ea typeface="Source Sans 3" pitchFamily="34" charset="-122"/>
                <a:cs typeface="Source Sans 3" pitchFamily="34" charset="-120"/>
              </a:rPr>
              <a:t>WAAROM HET NIET VERANDERT</a:t>
            </a:r>
            <a:endParaRPr lang="en-US" sz="1400" dirty="0">
              <a:solidFill>
                <a:schemeClr val="accent2">
                  <a:lumMod val="50000"/>
                </a:schemeClr>
              </a:solidFill>
            </a:endParaRPr>
          </a:p>
        </p:txBody>
      </p:sp>
      <p:sp>
        <p:nvSpPr>
          <p:cNvPr id="3" name="Text 1">
            <a:extLst>
              <a:ext uri="{FF2B5EF4-FFF2-40B4-BE49-F238E27FC236}">
                <a16:creationId xmlns:a16="http://schemas.microsoft.com/office/drawing/2014/main" id="{C20EF6AE-4F92-8B02-DD7B-708205691E7C}"/>
              </a:ext>
            </a:extLst>
          </p:cNvPr>
          <p:cNvSpPr>
            <a:spLocks noGrp="1"/>
          </p:cNvSpPr>
          <p:nvPr>
            <p:ph type="title"/>
          </p:nvPr>
        </p:nvSpPr>
        <p:spPr>
          <a:xfrm>
            <a:off x="812800" y="12801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D2733"/>
                </a:solidFill>
                <a:latin typeface="+mn-lt"/>
                <a:ea typeface="Source Serif 4" pitchFamily="18" charset="-122"/>
                <a:cs typeface="Source Serif 4" pitchFamily="18" charset="-120"/>
              </a:rPr>
              <a:t>Vijf patronen, steeds dezelfde uitkomst</a:t>
            </a:r>
            <a:endParaRPr lang="en-US" sz="3200" dirty="0">
              <a:latin typeface="+mn-lt"/>
            </a:endParaRPr>
          </a:p>
        </p:txBody>
      </p:sp>
      <p:sp>
        <p:nvSpPr>
          <p:cNvPr id="24" name="Text 22">
            <a:extLst>
              <a:ext uri="{FF2B5EF4-FFF2-40B4-BE49-F238E27FC236}">
                <a16:creationId xmlns:a16="http://schemas.microsoft.com/office/drawing/2014/main" id="{4B7F9AF5-F1A3-D774-66AF-E44DEE1BFFE5}"/>
              </a:ext>
            </a:extLst>
          </p:cNvPr>
          <p:cNvSpPr/>
          <p:nvPr/>
        </p:nvSpPr>
        <p:spPr>
          <a:xfrm>
            <a:off x="743465" y="5364610"/>
            <a:ext cx="10883392" cy="345380"/>
          </a:xfrm>
          <a:prstGeom prst="rect">
            <a:avLst/>
          </a:prstGeom>
          <a:noFill/>
          <a:ln/>
        </p:spPr>
        <p:txBody>
          <a:bodyPr wrap="square" lIns="0" tIns="0" rIns="0" bIns="0" rtlCol="0" anchor="t">
            <a:normAutofit/>
          </a:bodyPr>
          <a:lstStyle/>
          <a:p>
            <a:pPr marL="0" indent="0" algn="l">
              <a:lnSpc>
                <a:spcPts val="2520"/>
              </a:lnSpc>
              <a:buNone/>
            </a:pPr>
            <a:r>
              <a:rPr lang="en-US" sz="2000" i="1" dirty="0">
                <a:solidFill>
                  <a:schemeClr val="bg1">
                    <a:lumMod val="65000"/>
                  </a:schemeClr>
                </a:solidFill>
                <a:ea typeface="Source Serif 4" pitchFamily="18" charset="-122"/>
                <a:cs typeface="Source Serif 4" pitchFamily="18" charset="-120"/>
              </a:rPr>
              <a:t>En telkens: de uitvoering gaat harder lopen.</a:t>
            </a:r>
            <a:endParaRPr lang="en-US" sz="2000" dirty="0">
              <a:solidFill>
                <a:schemeClr val="bg1">
                  <a:lumMod val="65000"/>
                </a:schemeClr>
              </a:solidFill>
            </a:endParaRPr>
          </a:p>
        </p:txBody>
      </p:sp>
      <p:sp>
        <p:nvSpPr>
          <p:cNvPr id="26" name="Text 24">
            <a:extLst>
              <a:ext uri="{FF2B5EF4-FFF2-40B4-BE49-F238E27FC236}">
                <a16:creationId xmlns:a16="http://schemas.microsoft.com/office/drawing/2014/main" id="{BBC4081A-B2C0-69E7-1DBA-1BBE912D329B}"/>
              </a:ext>
            </a:extLst>
          </p:cNvPr>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ea typeface="Source Sans 3" pitchFamily="34" charset="-122"/>
                <a:cs typeface="Source Sans 3" pitchFamily="34" charset="-120"/>
              </a:rPr>
              <a:t>5</a:t>
            </a:r>
            <a:endParaRPr lang="en-US" sz="1200" dirty="0"/>
          </a:p>
        </p:txBody>
      </p:sp>
      <p:graphicFrame>
        <p:nvGraphicFramePr>
          <p:cNvPr id="27" name="Tabel 26">
            <a:extLst>
              <a:ext uri="{FF2B5EF4-FFF2-40B4-BE49-F238E27FC236}">
                <a16:creationId xmlns:a16="http://schemas.microsoft.com/office/drawing/2014/main" id="{AAFF4245-9DCC-A215-8F45-6E1611F85372}"/>
              </a:ext>
            </a:extLst>
          </p:cNvPr>
          <p:cNvGraphicFramePr>
            <a:graphicFrameLocks noGrp="1"/>
          </p:cNvGraphicFramePr>
          <p:nvPr>
            <p:extLst>
              <p:ext uri="{D42A27DB-BD31-4B8C-83A1-F6EECF244321}">
                <p14:modId xmlns:p14="http://schemas.microsoft.com/office/powerpoint/2010/main" val="2835890308"/>
              </p:ext>
            </p:extLst>
          </p:nvPr>
        </p:nvGraphicFramePr>
        <p:xfrm>
          <a:off x="778132" y="2092975"/>
          <a:ext cx="10952728" cy="2931160"/>
        </p:xfrm>
        <a:graphic>
          <a:graphicData uri="http://schemas.openxmlformats.org/drawingml/2006/table">
            <a:tbl>
              <a:tblPr firstRow="1" bandRow="1">
                <a:tableStyleId>{0E3FDE45-AF77-4B5C-9715-49D594BDF05E}</a:tableStyleId>
              </a:tblPr>
              <a:tblGrid>
                <a:gridCol w="352683">
                  <a:extLst>
                    <a:ext uri="{9D8B030D-6E8A-4147-A177-3AD203B41FA5}">
                      <a16:colId xmlns:a16="http://schemas.microsoft.com/office/drawing/2014/main" val="3308202829"/>
                    </a:ext>
                  </a:extLst>
                </a:gridCol>
                <a:gridCol w="3574706">
                  <a:extLst>
                    <a:ext uri="{9D8B030D-6E8A-4147-A177-3AD203B41FA5}">
                      <a16:colId xmlns:a16="http://schemas.microsoft.com/office/drawing/2014/main" val="3843426893"/>
                    </a:ext>
                  </a:extLst>
                </a:gridCol>
                <a:gridCol w="7025339">
                  <a:extLst>
                    <a:ext uri="{9D8B030D-6E8A-4147-A177-3AD203B41FA5}">
                      <a16:colId xmlns:a16="http://schemas.microsoft.com/office/drawing/2014/main" val="938197386"/>
                    </a:ext>
                  </a:extLst>
                </a:gridCol>
              </a:tblGrid>
              <a:tr h="370840">
                <a:tc>
                  <a:txBody>
                    <a:bodyPr/>
                    <a:lstStyle/>
                    <a:p>
                      <a:r>
                        <a:rPr lang="nl-NL" b="0" dirty="0"/>
                        <a:t>1</a:t>
                      </a:r>
                    </a:p>
                  </a:txBody>
                  <a:tcPr/>
                </a:tc>
                <a:tc>
                  <a:txBody>
                    <a:bodyPr/>
                    <a:lstStyle/>
                    <a:p>
                      <a:r>
                        <a:rPr lang="en-US" sz="1800" b="1" dirty="0" err="1">
                          <a:solidFill>
                            <a:srgbClr val="1D2733"/>
                          </a:solidFill>
                        </a:rPr>
                        <a:t>Controleparadox</a:t>
                      </a:r>
                      <a:endParaRPr lang="nl-NL" b="1" dirty="0"/>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b="0" noProof="0" dirty="0">
                          <a:solidFill>
                            <a:srgbClr val="3A4450"/>
                          </a:solidFill>
                        </a:rPr>
                        <a:t>Meer informatie vragen om vertrouwen te wekken, wekt juist wantrouwen</a:t>
                      </a:r>
                      <a:endParaRPr lang="nl-NL" sz="1800" b="0" noProof="0" dirty="0"/>
                    </a:p>
                  </a:txBody>
                  <a:tcPr/>
                </a:tc>
                <a:extLst>
                  <a:ext uri="{0D108BD9-81ED-4DB2-BD59-A6C34878D82A}">
                    <a16:rowId xmlns:a16="http://schemas.microsoft.com/office/drawing/2014/main" val="1715293000"/>
                  </a:ext>
                </a:extLst>
              </a:tr>
              <a:tr h="370840">
                <a:tc>
                  <a:txBody>
                    <a:bodyPr/>
                    <a:lstStyle/>
                    <a:p>
                      <a:r>
                        <a:rPr lang="nl-NL" b="0" dirty="0">
                          <a:solidFill>
                            <a:schemeClr val="bg1">
                              <a:lumMod val="65000"/>
                            </a:schemeClr>
                          </a:solidFill>
                        </a:rPr>
                        <a:t>2</a:t>
                      </a:r>
                    </a:p>
                  </a:txBody>
                  <a:tcPr/>
                </a:tc>
                <a:tc>
                  <a:txBody>
                    <a:bodyPr/>
                    <a:lstStyle/>
                    <a:p>
                      <a:r>
                        <a:rPr lang="en-US" sz="1800" b="1" i="1" dirty="0">
                          <a:solidFill>
                            <a:schemeClr val="bg1">
                              <a:lumMod val="65000"/>
                            </a:schemeClr>
                          </a:solidFill>
                        </a:rPr>
                        <a:t>Doing better, feeling worse</a:t>
                      </a:r>
                      <a:endParaRPr lang="nl-NL" b="1" i="1" dirty="0">
                        <a:solidFill>
                          <a:schemeClr val="bg1">
                            <a:lumMod val="65000"/>
                          </a:schemeClr>
                        </a:solidFill>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chemeClr val="bg1">
                              <a:lumMod val="65000"/>
                            </a:schemeClr>
                          </a:solidFill>
                        </a:rPr>
                        <a:t>Succes verhoogt de verwachtingen; vertraagde effecten lezen als falen</a:t>
                      </a:r>
                    </a:p>
                  </a:txBody>
                  <a:tcPr/>
                </a:tc>
                <a:extLst>
                  <a:ext uri="{0D108BD9-81ED-4DB2-BD59-A6C34878D82A}">
                    <a16:rowId xmlns:a16="http://schemas.microsoft.com/office/drawing/2014/main" val="1319322885"/>
                  </a:ext>
                </a:extLst>
              </a:tr>
              <a:tr h="370840">
                <a:tc>
                  <a:txBody>
                    <a:bodyPr/>
                    <a:lstStyle/>
                    <a:p>
                      <a:r>
                        <a:rPr lang="nl-NL" b="0" dirty="0">
                          <a:solidFill>
                            <a:schemeClr val="bg1">
                              <a:lumMod val="65000"/>
                            </a:schemeClr>
                          </a:solidFill>
                        </a:rPr>
                        <a:t>3</a:t>
                      </a:r>
                    </a:p>
                  </a:txBody>
                  <a:tcPr/>
                </a:tc>
                <a:tc>
                  <a:txBody>
                    <a:bodyPr/>
                    <a:lstStyle/>
                    <a:p>
                      <a:r>
                        <a:rPr lang="en-US" sz="1800" b="1" dirty="0" err="1">
                          <a:solidFill>
                            <a:schemeClr val="bg1">
                              <a:lumMod val="65000"/>
                            </a:schemeClr>
                          </a:solidFill>
                        </a:rPr>
                        <a:t>IJzeren</a:t>
                      </a:r>
                      <a:r>
                        <a:rPr lang="en-US" sz="1800" b="1" dirty="0">
                          <a:solidFill>
                            <a:schemeClr val="bg1">
                              <a:lumMod val="65000"/>
                            </a:schemeClr>
                          </a:solidFill>
                        </a:rPr>
                        <a:t> wet van </a:t>
                      </a:r>
                      <a:r>
                        <a:rPr lang="en-US" sz="1800" b="1" dirty="0" err="1">
                          <a:solidFill>
                            <a:schemeClr val="bg1">
                              <a:lumMod val="65000"/>
                            </a:schemeClr>
                          </a:solidFill>
                        </a:rPr>
                        <a:t>beleidsaccumulatie</a:t>
                      </a:r>
                      <a:endParaRPr lang="nl-NL" b="1" dirty="0">
                        <a:solidFill>
                          <a:schemeClr val="bg1">
                            <a:lumMod val="65000"/>
                          </a:schemeClr>
                        </a:solidFill>
                      </a:endParaRP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chemeClr val="bg1">
                              <a:lumMod val="65000"/>
                            </a:schemeClr>
                          </a:solidFill>
                        </a:rPr>
                        <a:t>Werkt beleid, dan groeit het; werkt het niet, dan wordt het aangescherpt</a:t>
                      </a:r>
                    </a:p>
                  </a:txBody>
                  <a:tcPr/>
                </a:tc>
                <a:extLst>
                  <a:ext uri="{0D108BD9-81ED-4DB2-BD59-A6C34878D82A}">
                    <a16:rowId xmlns:a16="http://schemas.microsoft.com/office/drawing/2014/main" val="3321003134"/>
                  </a:ext>
                </a:extLst>
              </a:tr>
              <a:tr h="370840">
                <a:tc>
                  <a:txBody>
                    <a:bodyPr/>
                    <a:lstStyle/>
                    <a:p>
                      <a:r>
                        <a:rPr lang="nl-NL" b="0" dirty="0">
                          <a:solidFill>
                            <a:schemeClr val="bg1">
                              <a:lumMod val="65000"/>
                            </a:schemeClr>
                          </a:solidFill>
                        </a:rPr>
                        <a:t>4</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i="1" dirty="0">
                          <a:solidFill>
                            <a:schemeClr val="bg1">
                              <a:lumMod val="65000"/>
                            </a:schemeClr>
                          </a:solidFill>
                        </a:rPr>
                        <a:t>Escalation of commitment</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chemeClr val="bg1">
                              <a:lumMod val="65000"/>
                            </a:schemeClr>
                          </a:solidFill>
                        </a:rPr>
                        <a:t>Het bestaande hoeft zich niet te verantwoorden, het nieuwe tot in detail</a:t>
                      </a:r>
                    </a:p>
                  </a:txBody>
                  <a:tcPr/>
                </a:tc>
                <a:extLst>
                  <a:ext uri="{0D108BD9-81ED-4DB2-BD59-A6C34878D82A}">
                    <a16:rowId xmlns:a16="http://schemas.microsoft.com/office/drawing/2014/main" val="769579766"/>
                  </a:ext>
                </a:extLst>
              </a:tr>
              <a:tr h="370840">
                <a:tc>
                  <a:txBody>
                    <a:bodyPr/>
                    <a:lstStyle/>
                    <a:p>
                      <a:r>
                        <a:rPr lang="nl-NL" b="0" dirty="0">
                          <a:solidFill>
                            <a:schemeClr val="bg1">
                              <a:lumMod val="65000"/>
                            </a:schemeClr>
                          </a:solidFill>
                        </a:rPr>
                        <a:t>5</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i="1" dirty="0">
                          <a:solidFill>
                            <a:schemeClr val="bg1">
                              <a:lumMod val="65000"/>
                            </a:schemeClr>
                          </a:solidFill>
                        </a:rPr>
                        <a:t>Fixes that fail</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nl-NL" sz="1800" noProof="0" dirty="0">
                          <a:solidFill>
                            <a:schemeClr val="bg1">
                              <a:lumMod val="65000"/>
                            </a:schemeClr>
                          </a:solidFill>
                        </a:rPr>
                        <a:t>Onder incidentdruk volgen pleisters die om nieuwe pleisters vragen</a:t>
                      </a:r>
                    </a:p>
                  </a:txBody>
                  <a:tcPr/>
                </a:tc>
                <a:extLst>
                  <a:ext uri="{0D108BD9-81ED-4DB2-BD59-A6C34878D82A}">
                    <a16:rowId xmlns:a16="http://schemas.microsoft.com/office/drawing/2014/main" val="4093589877"/>
                  </a:ext>
                </a:extLst>
              </a:tr>
            </a:tbl>
          </a:graphicData>
        </a:graphic>
      </p:graphicFrame>
      <p:sp>
        <p:nvSpPr>
          <p:cNvPr id="4" name="Ovaal 3">
            <a:extLst>
              <a:ext uri="{FF2B5EF4-FFF2-40B4-BE49-F238E27FC236}">
                <a16:creationId xmlns:a16="http://schemas.microsoft.com/office/drawing/2014/main" id="{A9EC7BA2-91D6-9BC8-91AF-11969CEA90AA}"/>
              </a:ext>
            </a:extLst>
          </p:cNvPr>
          <p:cNvSpPr/>
          <p:nvPr/>
        </p:nvSpPr>
        <p:spPr>
          <a:xfrm>
            <a:off x="370704" y="1866051"/>
            <a:ext cx="11256154" cy="927904"/>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5A577A5C-8741-A455-1DA0-7BA75F237C56}"/>
              </a:ext>
            </a:extLst>
          </p:cNvPr>
          <p:cNvSpPr txBox="1"/>
          <p:nvPr/>
        </p:nvSpPr>
        <p:spPr>
          <a:xfrm rot="21045248">
            <a:off x="8861888" y="1118630"/>
            <a:ext cx="2730843" cy="645603"/>
          </a:xfrm>
          <a:prstGeom prst="rect">
            <a:avLst/>
          </a:prstGeom>
          <a:noFill/>
        </p:spPr>
        <p:txBody>
          <a:bodyPr wrap="square" lIns="0" tIns="0" rIns="0" bIns="0" rtlCol="0">
            <a:noAutofit/>
          </a:bodyPr>
          <a:lstStyle/>
          <a:p>
            <a:pPr algn="l"/>
            <a:r>
              <a:rPr lang="nl-NL" dirty="0">
                <a:solidFill>
                  <a:srgbClr val="00B050"/>
                </a:solidFill>
              </a:rPr>
              <a:t>Reflex: onzekerheid afwentelen op uitvoering</a:t>
            </a:r>
          </a:p>
        </p:txBody>
      </p:sp>
    </p:spTree>
    <p:extLst>
      <p:ext uri="{BB962C8B-B14F-4D97-AF65-F5344CB8AC3E}">
        <p14:creationId xmlns:p14="http://schemas.microsoft.com/office/powerpoint/2010/main" val="1179373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 1"/>
          <p:cNvSpPr/>
          <p:nvPr/>
        </p:nvSpPr>
        <p:spPr>
          <a:xfrm>
            <a:off x="7035659" y="1130698"/>
            <a:ext cx="4485500" cy="4872803"/>
          </a:xfrm>
          <a:prstGeom prst="rect">
            <a:avLst/>
          </a:prstGeom>
          <a:noFill/>
          <a:ln/>
        </p:spPr>
        <p:txBody>
          <a:bodyPr wrap="square" lIns="0" tIns="0" rIns="0" bIns="0" rtlCol="0" anchor="t">
            <a:normAutofit lnSpcReduction="10000"/>
          </a:bodyPr>
          <a:lstStyle/>
          <a:p>
            <a:pPr marL="0" indent="0" algn="l">
              <a:buNone/>
            </a:pPr>
            <a:r>
              <a:rPr lang="en-US" sz="3200" dirty="0">
                <a:solidFill>
                  <a:schemeClr val="accent2">
                    <a:lumMod val="50000"/>
                  </a:schemeClr>
                </a:solidFill>
                <a:latin typeface="+mj-lt"/>
                <a:ea typeface="Source Sans 3" pitchFamily="34" charset="-122"/>
                <a:cs typeface="Source Sans 3" pitchFamily="34" charset="-120"/>
              </a:rPr>
              <a:t>Verantwoording is geen neutrale handeling tussen twee werelden, maar een </a:t>
            </a:r>
            <a:r>
              <a:rPr lang="en-US" sz="3200" i="1" dirty="0">
                <a:solidFill>
                  <a:schemeClr val="accent2">
                    <a:lumMod val="50000"/>
                  </a:schemeClr>
                </a:solidFill>
                <a:latin typeface="+mj-lt"/>
                <a:ea typeface="Source Sans 3" pitchFamily="34" charset="-122"/>
                <a:cs typeface="Source Sans 3" pitchFamily="34" charset="-120"/>
              </a:rPr>
              <a:t>performatieve praktijk</a:t>
            </a:r>
            <a:r>
              <a:rPr lang="en-US" sz="3200" dirty="0">
                <a:solidFill>
                  <a:schemeClr val="accent2">
                    <a:lumMod val="50000"/>
                  </a:schemeClr>
                </a:solidFill>
                <a:latin typeface="+mj-lt"/>
                <a:ea typeface="Source Sans 3" pitchFamily="34" charset="-122"/>
                <a:cs typeface="Source Sans 3" pitchFamily="34" charset="-120"/>
              </a:rPr>
              <a:t>. </a:t>
            </a:r>
          </a:p>
          <a:p>
            <a:pPr marL="0" indent="0" algn="l">
              <a:buNone/>
            </a:pPr>
            <a:endParaRPr lang="en-US" sz="3200" dirty="0">
              <a:solidFill>
                <a:schemeClr val="accent2">
                  <a:lumMod val="50000"/>
                </a:schemeClr>
              </a:solidFill>
              <a:latin typeface="+mj-lt"/>
              <a:ea typeface="Source Sans 3" pitchFamily="34" charset="-122"/>
              <a:cs typeface="Source Sans 3" pitchFamily="34" charset="-120"/>
            </a:endParaRPr>
          </a:p>
          <a:p>
            <a:pPr marL="0" indent="0" algn="l">
              <a:buNone/>
            </a:pPr>
            <a:r>
              <a:rPr lang="en-US" sz="3200" dirty="0">
                <a:solidFill>
                  <a:schemeClr val="accent2">
                    <a:lumMod val="50000"/>
                  </a:schemeClr>
                </a:solidFill>
                <a:latin typeface="+mj-lt"/>
                <a:ea typeface="Source Sans 3" pitchFamily="34" charset="-122"/>
                <a:cs typeface="Source Sans 3" pitchFamily="34" charset="-120"/>
              </a:rPr>
              <a:t>Zij bevestigt rollen, versterkt posities en maakt de één tot ‘docent’ en de ander tot ‘</a:t>
            </a:r>
            <a:r>
              <a:rPr lang="en-US" sz="3200" dirty="0" err="1">
                <a:solidFill>
                  <a:schemeClr val="accent2">
                    <a:lumMod val="50000"/>
                  </a:schemeClr>
                </a:solidFill>
                <a:latin typeface="+mj-lt"/>
                <a:ea typeface="Source Sans 3" pitchFamily="34" charset="-122"/>
                <a:cs typeface="Source Sans 3" pitchFamily="34" charset="-120"/>
              </a:rPr>
              <a:t>leerling</a:t>
            </a:r>
            <a:r>
              <a:rPr lang="en-US" sz="3200" dirty="0">
                <a:solidFill>
                  <a:schemeClr val="accent2">
                    <a:lumMod val="50000"/>
                  </a:schemeClr>
                </a:solidFill>
                <a:latin typeface="+mj-lt"/>
                <a:ea typeface="Source Sans 3" pitchFamily="34" charset="-122"/>
                <a:cs typeface="Source Sans 3" pitchFamily="34" charset="-120"/>
              </a:rPr>
              <a:t>’.</a:t>
            </a:r>
            <a:endParaRPr lang="en-US" sz="3200" dirty="0">
              <a:solidFill>
                <a:schemeClr val="accent2">
                  <a:lumMod val="50000"/>
                </a:schemeClr>
              </a:solidFill>
              <a:latin typeface="+mj-lt"/>
            </a:endParaRPr>
          </a:p>
        </p:txBody>
      </p:sp>
      <p:sp>
        <p:nvSpPr>
          <p:cNvPr id="5" name="Text 3"/>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AB2BD"/>
                </a:solidFill>
                <a:latin typeface="+mj-lt"/>
                <a:ea typeface="Source Sans 3" pitchFamily="34" charset="-122"/>
                <a:cs typeface="Source Sans 3" pitchFamily="34" charset="-120"/>
              </a:rPr>
              <a:t>4</a:t>
            </a:r>
            <a:endParaRPr lang="en-US" sz="1200" dirty="0">
              <a:latin typeface="+mj-lt"/>
            </a:endParaRPr>
          </a:p>
        </p:txBody>
      </p:sp>
      <p:sp>
        <p:nvSpPr>
          <p:cNvPr id="11" name="Shape 2">
            <a:extLst>
              <a:ext uri="{FF2B5EF4-FFF2-40B4-BE49-F238E27FC236}">
                <a16:creationId xmlns:a16="http://schemas.microsoft.com/office/drawing/2014/main" id="{8F4A2B1A-2421-837F-5A1A-42F343868E08}"/>
              </a:ext>
            </a:extLst>
          </p:cNvPr>
          <p:cNvSpPr/>
          <p:nvPr/>
        </p:nvSpPr>
        <p:spPr>
          <a:xfrm>
            <a:off x="6805539" y="1130698"/>
            <a:ext cx="0" cy="4507361"/>
          </a:xfrm>
          <a:prstGeom prst="line">
            <a:avLst/>
          </a:prstGeom>
          <a:noFill/>
          <a:ln w="38100">
            <a:solidFill>
              <a:schemeClr val="accent2">
                <a:lumMod val="50000"/>
              </a:schemeClr>
            </a:solidFill>
            <a:prstDash val="solid"/>
          </a:ln>
        </p:spPr>
        <p:txBody>
          <a:bodyPr/>
          <a:lstStyle/>
          <a:p>
            <a:endParaRPr lang="nl-NL"/>
          </a:p>
        </p:txBody>
      </p:sp>
      <p:pic>
        <p:nvPicPr>
          <p:cNvPr id="20" name="Afbeelding 19">
            <a:extLst>
              <a:ext uri="{FF2B5EF4-FFF2-40B4-BE49-F238E27FC236}">
                <a16:creationId xmlns:a16="http://schemas.microsoft.com/office/drawing/2014/main" id="{3E343EAC-5602-BD12-A25B-C64FF38892D4}"/>
              </a:ext>
            </a:extLst>
          </p:cNvPr>
          <p:cNvPicPr>
            <a:picLocks noChangeAspect="1"/>
          </p:cNvPicPr>
          <p:nvPr/>
        </p:nvPicPr>
        <p:blipFill>
          <a:blip r:embed="rId3"/>
          <a:srcRect l="2017" t="2342" r="2017" b="2703"/>
          <a:stretch>
            <a:fillRect/>
          </a:stretch>
        </p:blipFill>
        <p:spPr>
          <a:xfrm>
            <a:off x="0" y="0"/>
            <a:ext cx="5969397"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0"/>
          <p:cNvSpPr/>
          <p:nvPr/>
        </p:nvSpPr>
        <p:spPr>
          <a:xfrm>
            <a:off x="510582"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latin typeface="+mj-lt"/>
                <a:ea typeface="Source Sans 3" pitchFamily="34" charset="-122"/>
                <a:cs typeface="Source Sans 3" pitchFamily="34" charset="-120"/>
              </a:rPr>
              <a:t>HET</a:t>
            </a:r>
            <a:r>
              <a:rPr lang="en-US" sz="1200" b="1" kern="0" spc="100" dirty="0">
                <a:solidFill>
                  <a:srgbClr val="B4531F"/>
                </a:solidFill>
                <a:latin typeface="+mj-lt"/>
                <a:ea typeface="Source Sans 3" pitchFamily="34" charset="-122"/>
                <a:cs typeface="Source Sans 3" pitchFamily="34" charset="-120"/>
              </a:rPr>
              <a:t> </a:t>
            </a:r>
            <a:r>
              <a:rPr lang="en-US" sz="1400" b="1" kern="0" spc="100" dirty="0">
                <a:solidFill>
                  <a:schemeClr val="accent2">
                    <a:lumMod val="50000"/>
                  </a:schemeClr>
                </a:solidFill>
                <a:latin typeface="+mj-lt"/>
                <a:ea typeface="Source Sans 3" pitchFamily="34" charset="-122"/>
                <a:cs typeface="Source Sans 3" pitchFamily="34" charset="-120"/>
              </a:rPr>
              <a:t>GEDACHTE-EXPERIMENT</a:t>
            </a:r>
            <a:endParaRPr lang="en-US" sz="1200" dirty="0">
              <a:solidFill>
                <a:schemeClr val="accent2">
                  <a:lumMod val="50000"/>
                </a:schemeClr>
              </a:solidFill>
              <a:latin typeface="+mj-lt"/>
            </a:endParaRPr>
          </a:p>
        </p:txBody>
      </p:sp>
      <p:sp>
        <p:nvSpPr>
          <p:cNvPr id="3" name="Text 1"/>
          <p:cNvSpPr>
            <a:spLocks noGrp="1"/>
          </p:cNvSpPr>
          <p:nvPr>
            <p:ph type="title"/>
          </p:nvPr>
        </p:nvSpPr>
        <p:spPr>
          <a:xfrm>
            <a:off x="510581" y="1339667"/>
            <a:ext cx="11185611" cy="919361"/>
          </a:xfrm>
          <a:prstGeom prst="rect">
            <a:avLst/>
          </a:prstGeom>
          <a:noFill/>
          <a:ln/>
        </p:spPr>
        <p:txBody>
          <a:bodyPr wrap="square" lIns="0" tIns="0" rIns="0" bIns="0" rtlCol="0" anchor="t">
            <a:normAutofit/>
          </a:bodyPr>
          <a:lstStyle/>
          <a:p>
            <a:pPr marL="0" indent="0">
              <a:lnSpc>
                <a:spcPts val="3520"/>
              </a:lnSpc>
              <a:buNone/>
            </a:pPr>
            <a:r>
              <a:rPr lang="en-US" sz="3200" b="0" i="0" dirty="0">
                <a:solidFill>
                  <a:srgbClr val="1D2733"/>
                </a:solidFill>
                <a:latin typeface="+mj-lt"/>
                <a:ea typeface="Source Serif 4" pitchFamily="18" charset="-122"/>
                <a:cs typeface="Source Serif 4" pitchFamily="18" charset="-120"/>
              </a:rPr>
              <a:t>Wat als de uitvoering de ‘</a:t>
            </a:r>
            <a:r>
              <a:rPr lang="en-US" sz="3200" b="0" i="0" dirty="0" err="1">
                <a:solidFill>
                  <a:srgbClr val="1D2733"/>
                </a:solidFill>
                <a:latin typeface="+mj-lt"/>
                <a:ea typeface="Source Serif 4" pitchFamily="18" charset="-122"/>
                <a:cs typeface="Source Serif 4" pitchFamily="18" charset="-120"/>
              </a:rPr>
              <a:t>significante</a:t>
            </a:r>
            <a:r>
              <a:rPr lang="en-US" sz="3200" b="0" i="0" dirty="0">
                <a:solidFill>
                  <a:srgbClr val="1D2733"/>
                </a:solidFill>
                <a:latin typeface="+mj-lt"/>
                <a:ea typeface="Source Serif 4" pitchFamily="18" charset="-122"/>
                <a:cs typeface="Source Serif 4" pitchFamily="18" charset="-120"/>
              </a:rPr>
              <a:t> ander’ van beleid wordt?</a:t>
            </a:r>
            <a:endParaRPr lang="en-US" sz="3200" dirty="0">
              <a:latin typeface="+mj-lt"/>
            </a:endParaRPr>
          </a:p>
        </p:txBody>
      </p:sp>
      <p:sp>
        <p:nvSpPr>
          <p:cNvPr id="4" name="Text 2"/>
          <p:cNvSpPr/>
          <p:nvPr/>
        </p:nvSpPr>
        <p:spPr>
          <a:xfrm>
            <a:off x="528047" y="2397049"/>
            <a:ext cx="10563225" cy="1108340"/>
          </a:xfrm>
          <a:prstGeom prst="rect">
            <a:avLst/>
          </a:prstGeom>
          <a:noFill/>
          <a:ln/>
        </p:spPr>
        <p:txBody>
          <a:bodyPr wrap="square" lIns="0" tIns="0" rIns="0" bIns="0" rtlCol="0" anchor="t">
            <a:normAutofit lnSpcReduction="10000"/>
          </a:bodyPr>
          <a:lstStyle/>
          <a:p>
            <a:pPr marL="0" indent="0" algn="l">
              <a:buNone/>
            </a:pPr>
            <a:r>
              <a:rPr lang="en-US" sz="2000" dirty="0">
                <a:solidFill>
                  <a:srgbClr val="3A4450"/>
                </a:solidFill>
                <a:latin typeface="+mj-lt"/>
                <a:ea typeface="Source Sans 3" pitchFamily="34" charset="-122"/>
                <a:cs typeface="Source Sans 3" pitchFamily="34" charset="-120"/>
              </a:rPr>
              <a:t>Verantwoording is een sociale relatie waarin een actor zich verplicht weet zijn handelen uit te leggen en te rechtvaardigen aan een significante ander </a:t>
            </a:r>
            <a:r>
              <a:rPr lang="en-US" sz="1600" i="1" dirty="0">
                <a:solidFill>
                  <a:srgbClr val="3A4450"/>
                </a:solidFill>
                <a:latin typeface="+mj-lt"/>
                <a:ea typeface="Source Sans 3" pitchFamily="34" charset="-122"/>
                <a:cs typeface="Source Sans 3" pitchFamily="34" charset="-120"/>
              </a:rPr>
              <a:t>(Schillemans, 2005)</a:t>
            </a:r>
            <a:r>
              <a:rPr lang="en-US" sz="2000" dirty="0">
                <a:solidFill>
                  <a:srgbClr val="3A4450"/>
                </a:solidFill>
                <a:latin typeface="+mj-lt"/>
                <a:ea typeface="Source Sans 3" pitchFamily="34" charset="-122"/>
                <a:cs typeface="Source Sans 3" pitchFamily="34" charset="-120"/>
              </a:rPr>
              <a:t>. </a:t>
            </a:r>
          </a:p>
          <a:p>
            <a:pPr marL="0" indent="0" algn="l">
              <a:buNone/>
            </a:pPr>
            <a:endParaRPr lang="en-US" sz="2000" i="1" dirty="0">
              <a:solidFill>
                <a:srgbClr val="3A4450"/>
              </a:solidFill>
              <a:latin typeface="+mj-lt"/>
              <a:ea typeface="Source Sans 3" pitchFamily="34" charset="-122"/>
              <a:cs typeface="Source Sans 3" pitchFamily="34" charset="-120"/>
              <a:sym typeface="Wingdings" panose="05000000000000000000" pitchFamily="2" charset="2"/>
            </a:endParaRPr>
          </a:p>
          <a:p>
            <a:pPr marL="0" indent="0" algn="l">
              <a:buNone/>
            </a:pPr>
            <a:r>
              <a:rPr lang="en-US" sz="2000" i="1" dirty="0">
                <a:solidFill>
                  <a:srgbClr val="3A4450"/>
                </a:solidFill>
                <a:latin typeface="+mj-lt"/>
                <a:ea typeface="Source Sans 3" pitchFamily="34" charset="-122"/>
                <a:cs typeface="Source Sans 3" pitchFamily="34" charset="-120"/>
              </a:rPr>
              <a:t>Wie die ander is, ligt niet in de definitie vast.</a:t>
            </a:r>
            <a:endParaRPr lang="en-US" sz="2000" i="1" dirty="0">
              <a:latin typeface="+mj-lt"/>
            </a:endParaRPr>
          </a:p>
        </p:txBody>
      </p:sp>
      <p:sp>
        <p:nvSpPr>
          <p:cNvPr id="5" name="Shape 3"/>
          <p:cNvSpPr/>
          <p:nvPr/>
        </p:nvSpPr>
        <p:spPr>
          <a:xfrm>
            <a:off x="513757" y="3869796"/>
            <a:ext cx="4870450" cy="2017911"/>
          </a:xfrm>
          <a:prstGeom prst="roundRect">
            <a:avLst>
              <a:gd name="adj" fmla="val 3619"/>
            </a:avLst>
          </a:prstGeom>
          <a:solidFill>
            <a:srgbClr val="FBF9F4"/>
          </a:solidFill>
          <a:ln w="6350">
            <a:solidFill>
              <a:srgbClr val="D9D3C7"/>
            </a:solidFill>
            <a:prstDash val="solid"/>
          </a:ln>
        </p:spPr>
        <p:txBody>
          <a:bodyPr/>
          <a:lstStyle/>
          <a:p>
            <a:endParaRPr lang="nl-NL">
              <a:latin typeface="+mj-lt"/>
            </a:endParaRPr>
          </a:p>
        </p:txBody>
      </p:sp>
      <p:sp>
        <p:nvSpPr>
          <p:cNvPr id="6" name="Text 4"/>
          <p:cNvSpPr/>
          <p:nvPr/>
        </p:nvSpPr>
        <p:spPr>
          <a:xfrm>
            <a:off x="770932" y="4126971"/>
            <a:ext cx="448678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C6470"/>
                </a:solidFill>
                <a:latin typeface="+mj-lt"/>
                <a:ea typeface="Source Sans 3" pitchFamily="34" charset="-122"/>
                <a:cs typeface="Source Sans 3" pitchFamily="34" charset="-120"/>
              </a:rPr>
              <a:t>NU</a:t>
            </a:r>
            <a:endParaRPr lang="en-US" sz="1200" dirty="0">
              <a:latin typeface="+mj-lt"/>
            </a:endParaRPr>
          </a:p>
        </p:txBody>
      </p:sp>
      <p:sp>
        <p:nvSpPr>
          <p:cNvPr id="7" name="Text 5"/>
          <p:cNvSpPr/>
          <p:nvPr/>
        </p:nvSpPr>
        <p:spPr>
          <a:xfrm>
            <a:off x="770932" y="4441891"/>
            <a:ext cx="4486783" cy="619720"/>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1D2733"/>
                </a:solidFill>
                <a:latin typeface="+mj-lt"/>
                <a:ea typeface="Source Serif 4" pitchFamily="18" charset="-122"/>
                <a:cs typeface="Source Serif 4" pitchFamily="18" charset="-120"/>
              </a:rPr>
              <a:t>Heeft de uitvoering het beleid goed uitgevoerd?</a:t>
            </a:r>
            <a:endParaRPr lang="en-US" sz="1800" dirty="0">
              <a:latin typeface="+mj-lt"/>
            </a:endParaRPr>
          </a:p>
        </p:txBody>
      </p:sp>
      <p:sp>
        <p:nvSpPr>
          <p:cNvPr id="9" name="Shape 6"/>
          <p:cNvSpPr/>
          <p:nvPr/>
        </p:nvSpPr>
        <p:spPr>
          <a:xfrm>
            <a:off x="6203357" y="3869796"/>
            <a:ext cx="4870450" cy="2017911"/>
          </a:xfrm>
          <a:prstGeom prst="roundRect">
            <a:avLst>
              <a:gd name="adj" fmla="val 3619"/>
            </a:avLst>
          </a:prstGeom>
          <a:solidFill>
            <a:srgbClr val="FBF9F4"/>
          </a:solidFill>
          <a:ln w="6350">
            <a:solidFill>
              <a:srgbClr val="D9D3C7"/>
            </a:solidFill>
            <a:prstDash val="solid"/>
          </a:ln>
        </p:spPr>
        <p:txBody>
          <a:bodyPr/>
          <a:lstStyle/>
          <a:p>
            <a:endParaRPr lang="nl-NL">
              <a:latin typeface="+mj-lt"/>
            </a:endParaRPr>
          </a:p>
        </p:txBody>
      </p:sp>
      <p:sp>
        <p:nvSpPr>
          <p:cNvPr id="10" name="Text 7"/>
          <p:cNvSpPr/>
          <p:nvPr/>
        </p:nvSpPr>
        <p:spPr>
          <a:xfrm>
            <a:off x="6460532" y="4126971"/>
            <a:ext cx="448678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chemeClr val="accent2">
                    <a:lumMod val="50000"/>
                  </a:schemeClr>
                </a:solidFill>
                <a:latin typeface="+mj-lt"/>
                <a:ea typeface="Source Sans 3" pitchFamily="34" charset="-122"/>
                <a:cs typeface="Source Sans 3" pitchFamily="34" charset="-120"/>
              </a:rPr>
              <a:t>OMGEKEERD</a:t>
            </a:r>
            <a:endParaRPr lang="en-US" sz="1200" dirty="0">
              <a:solidFill>
                <a:schemeClr val="accent2">
                  <a:lumMod val="50000"/>
                </a:schemeClr>
              </a:solidFill>
              <a:latin typeface="+mj-lt"/>
            </a:endParaRPr>
          </a:p>
        </p:txBody>
      </p:sp>
      <p:sp>
        <p:nvSpPr>
          <p:cNvPr id="11" name="Text 8"/>
          <p:cNvSpPr/>
          <p:nvPr/>
        </p:nvSpPr>
        <p:spPr>
          <a:xfrm>
            <a:off x="6460532" y="4441891"/>
            <a:ext cx="4486783" cy="1214041"/>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1D2733"/>
                </a:solidFill>
                <a:latin typeface="+mj-lt"/>
                <a:ea typeface="Source Serif 4" pitchFamily="18" charset="-122"/>
                <a:cs typeface="Source Serif 4" pitchFamily="18" charset="-120"/>
              </a:rPr>
              <a:t>In hoeverre zijn problemen in de uitvoering mede het gevolg van beleidskeuzes, aannames en structuren?</a:t>
            </a:r>
            <a:endParaRPr lang="en-US" sz="1800" dirty="0">
              <a:latin typeface="+mj-lt"/>
            </a:endParaRPr>
          </a:p>
        </p:txBody>
      </p:sp>
      <p:sp>
        <p:nvSpPr>
          <p:cNvPr id="13" name="Text 10"/>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latin typeface="+mj-lt"/>
                <a:ea typeface="Source Sans 3" pitchFamily="34" charset="-122"/>
                <a:cs typeface="Source Sans 3" pitchFamily="34" charset="-120"/>
              </a:rPr>
              <a:t>6</a:t>
            </a:r>
            <a:endParaRPr lang="en-US" sz="1200" dirty="0">
              <a:latin typeface="+mj-lt"/>
            </a:endParaRPr>
          </a:p>
        </p:txBody>
      </p:sp>
      <p:sp>
        <p:nvSpPr>
          <p:cNvPr id="14" name="Pijl: rechts 13">
            <a:extLst>
              <a:ext uri="{FF2B5EF4-FFF2-40B4-BE49-F238E27FC236}">
                <a16:creationId xmlns:a16="http://schemas.microsoft.com/office/drawing/2014/main" id="{03F7C13B-8F16-69B2-4D1A-F885D1A475C1}"/>
              </a:ext>
            </a:extLst>
          </p:cNvPr>
          <p:cNvSpPr/>
          <p:nvPr/>
        </p:nvSpPr>
        <p:spPr>
          <a:xfrm>
            <a:off x="5568704" y="4751751"/>
            <a:ext cx="481913" cy="309860"/>
          </a:xfrm>
          <a:prstGeom prst="rightArrow">
            <a:avLst>
              <a:gd name="adj1" fmla="val 34048"/>
              <a:gd name="adj2" fmla="val 93866"/>
            </a:avLst>
          </a:prstGeom>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C6827-FB21-AD40-D3AB-0841DE81209D}"/>
            </a:ext>
          </a:extLst>
        </p:cNvPr>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4C4616B0-02B4-8FE9-FCC3-D395231CE172}"/>
              </a:ext>
            </a:extLst>
          </p:cNvPr>
          <p:cNvSpPr>
            <a:spLocks noGrp="1"/>
          </p:cNvSpPr>
          <p:nvPr>
            <p:ph type="sldNum" sz="quarter" idx="12"/>
          </p:nvPr>
        </p:nvSpPr>
        <p:spPr/>
        <p:txBody>
          <a:bodyPr anchor="t">
            <a:normAutofit/>
          </a:bodyPr>
          <a:lstStyle/>
          <a:p>
            <a:pPr defTabSz="914377">
              <a:spcAft>
                <a:spcPts val="800"/>
              </a:spcAft>
            </a:pPr>
            <a:fld id="{14F1411D-0280-154F-AEAC-4C20B7AA46B2}" type="slidenum">
              <a:rPr lang="nl-NL"/>
              <a:pPr defTabSz="914377">
                <a:spcAft>
                  <a:spcPts val="800"/>
                </a:spcAft>
              </a:pPr>
              <a:t>9</a:t>
            </a:fld>
            <a:endParaRPr lang="nl-NL"/>
          </a:p>
        </p:txBody>
      </p:sp>
      <p:sp>
        <p:nvSpPr>
          <p:cNvPr id="9" name="Rectangle 8">
            <a:extLst>
              <a:ext uri="{FF2B5EF4-FFF2-40B4-BE49-F238E27FC236}">
                <a16:creationId xmlns:a16="http://schemas.microsoft.com/office/drawing/2014/main" id="{8DA0BB24-E768-4D28-FB5D-FB1DD1B9AB68}"/>
              </a:ext>
            </a:extLst>
          </p:cNvPr>
          <p:cNvSpPr>
            <a:spLocks noChangeArrowheads="1"/>
          </p:cNvSpPr>
          <p:nvPr/>
        </p:nvSpPr>
        <p:spPr bwMode="auto">
          <a:xfrm>
            <a:off x="1" y="409545"/>
            <a:ext cx="2462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914377"/>
            <a:endParaRPr lang="nl-NL">
              <a:solidFill>
                <a:prstClr val="black"/>
              </a:solidFill>
              <a:latin typeface="Georgia" panose="02040502050405020303"/>
            </a:endParaRPr>
          </a:p>
        </p:txBody>
      </p:sp>
      <p:sp>
        <p:nvSpPr>
          <p:cNvPr id="3" name="Tekstvak 2">
            <a:extLst>
              <a:ext uri="{FF2B5EF4-FFF2-40B4-BE49-F238E27FC236}">
                <a16:creationId xmlns:a16="http://schemas.microsoft.com/office/drawing/2014/main" id="{BEA9BD09-F31D-AE08-C533-E449CD7BEF62}"/>
              </a:ext>
            </a:extLst>
          </p:cNvPr>
          <p:cNvSpPr txBox="1"/>
          <p:nvPr/>
        </p:nvSpPr>
        <p:spPr>
          <a:xfrm>
            <a:off x="2619983" y="1833124"/>
            <a:ext cx="0" cy="0"/>
          </a:xfrm>
          <a:prstGeom prst="rect">
            <a:avLst/>
          </a:prstGeom>
          <a:noFill/>
        </p:spPr>
        <p:txBody>
          <a:bodyPr wrap="none" lIns="0" tIns="0" rIns="0" bIns="0" rtlCol="0">
            <a:noAutofit/>
          </a:bodyPr>
          <a:lstStyle/>
          <a:p>
            <a:pPr defTabSz="914377"/>
            <a:endParaRPr lang="nl-NL" sz="1600">
              <a:solidFill>
                <a:prstClr val="black"/>
              </a:solidFill>
              <a:latin typeface="Georgia" panose="02040502050405020303"/>
            </a:endParaRPr>
          </a:p>
        </p:txBody>
      </p:sp>
      <mc:AlternateContent xmlns:mc="http://schemas.openxmlformats.org/markup-compatibility/2006" xmlns:p14="http://schemas.microsoft.com/office/powerpoint/2010/main">
        <mc:Choice Requires="p14">
          <p:contentPart p14:bwMode="auto" r:id="rId3">
            <p14:nvContentPartPr>
              <p14:cNvPr id="15" name="Inkt 14">
                <a:extLst>
                  <a:ext uri="{FF2B5EF4-FFF2-40B4-BE49-F238E27FC236}">
                    <a16:creationId xmlns:a16="http://schemas.microsoft.com/office/drawing/2014/main" id="{73B7D501-89D6-E229-82D1-925F4A1AD4DE}"/>
                  </a:ext>
                </a:extLst>
              </p14:cNvPr>
              <p14:cNvContentPartPr/>
              <p14:nvPr/>
            </p14:nvContentPartPr>
            <p14:xfrm>
              <a:off x="6531495" y="4293510"/>
              <a:ext cx="947880" cy="758160"/>
            </p14:xfrm>
          </p:contentPart>
        </mc:Choice>
        <mc:Fallback xmlns="">
          <p:pic>
            <p:nvPicPr>
              <p:cNvPr id="15" name="Inkt 14">
                <a:extLst>
                  <a:ext uri="{FF2B5EF4-FFF2-40B4-BE49-F238E27FC236}">
                    <a16:creationId xmlns:a16="http://schemas.microsoft.com/office/drawing/2014/main" id="{73B7D501-89D6-E229-82D1-925F4A1AD4DE}"/>
                  </a:ext>
                </a:extLst>
              </p:cNvPr>
              <p:cNvPicPr/>
              <p:nvPr/>
            </p:nvPicPr>
            <p:blipFill>
              <a:blip r:embed="rId4"/>
              <a:stretch>
                <a:fillRect/>
              </a:stretch>
            </p:blipFill>
            <p:spPr>
              <a:xfrm>
                <a:off x="6468495" y="4230510"/>
                <a:ext cx="1073520" cy="883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t 15">
                <a:extLst>
                  <a:ext uri="{FF2B5EF4-FFF2-40B4-BE49-F238E27FC236}">
                    <a16:creationId xmlns:a16="http://schemas.microsoft.com/office/drawing/2014/main" id="{BDD30908-6797-9F0C-4BD2-6BF04DB64D42}"/>
                  </a:ext>
                </a:extLst>
              </p14:cNvPr>
              <p14:cNvContentPartPr/>
              <p14:nvPr/>
            </p14:nvContentPartPr>
            <p14:xfrm>
              <a:off x="6200655" y="4178670"/>
              <a:ext cx="732960" cy="367560"/>
            </p14:xfrm>
          </p:contentPart>
        </mc:Choice>
        <mc:Fallback xmlns="">
          <p:pic>
            <p:nvPicPr>
              <p:cNvPr id="16" name="Inkt 15">
                <a:extLst>
                  <a:ext uri="{FF2B5EF4-FFF2-40B4-BE49-F238E27FC236}">
                    <a16:creationId xmlns:a16="http://schemas.microsoft.com/office/drawing/2014/main" id="{BDD30908-6797-9F0C-4BD2-6BF04DB64D42}"/>
                  </a:ext>
                </a:extLst>
              </p:cNvPr>
              <p:cNvPicPr/>
              <p:nvPr/>
            </p:nvPicPr>
            <p:blipFill>
              <a:blip r:embed="rId6"/>
              <a:stretch>
                <a:fillRect/>
              </a:stretch>
            </p:blipFill>
            <p:spPr>
              <a:xfrm>
                <a:off x="6137624" y="4115670"/>
                <a:ext cx="858662" cy="493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Inkt 16">
                <a:extLst>
                  <a:ext uri="{FF2B5EF4-FFF2-40B4-BE49-F238E27FC236}">
                    <a16:creationId xmlns:a16="http://schemas.microsoft.com/office/drawing/2014/main" id="{464D1C3E-27CE-7F53-B5D3-97E382B73F75}"/>
                  </a:ext>
                </a:extLst>
              </p14:cNvPr>
              <p14:cNvContentPartPr/>
              <p14:nvPr/>
            </p14:nvContentPartPr>
            <p14:xfrm>
              <a:off x="7171215" y="3523110"/>
              <a:ext cx="235080" cy="297720"/>
            </p14:xfrm>
          </p:contentPart>
        </mc:Choice>
        <mc:Fallback xmlns="">
          <p:pic>
            <p:nvPicPr>
              <p:cNvPr id="17" name="Inkt 16">
                <a:extLst>
                  <a:ext uri="{FF2B5EF4-FFF2-40B4-BE49-F238E27FC236}">
                    <a16:creationId xmlns:a16="http://schemas.microsoft.com/office/drawing/2014/main" id="{464D1C3E-27CE-7F53-B5D3-97E382B73F75}"/>
                  </a:ext>
                </a:extLst>
              </p:cNvPr>
              <p:cNvPicPr/>
              <p:nvPr/>
            </p:nvPicPr>
            <p:blipFill>
              <a:blip r:embed="rId8"/>
              <a:stretch>
                <a:fillRect/>
              </a:stretch>
            </p:blipFill>
            <p:spPr>
              <a:xfrm>
                <a:off x="7108215" y="3460110"/>
                <a:ext cx="360720" cy="423360"/>
              </a:xfrm>
              <a:prstGeom prst="rect">
                <a:avLst/>
              </a:prstGeom>
            </p:spPr>
          </p:pic>
        </mc:Fallback>
      </mc:AlternateContent>
      <p:grpSp>
        <p:nvGrpSpPr>
          <p:cNvPr id="22" name="Groep 21">
            <a:extLst>
              <a:ext uri="{FF2B5EF4-FFF2-40B4-BE49-F238E27FC236}">
                <a16:creationId xmlns:a16="http://schemas.microsoft.com/office/drawing/2014/main" id="{4DB0F01D-FB3D-6F95-2986-32ED543F8DD5}"/>
              </a:ext>
            </a:extLst>
          </p:cNvPr>
          <p:cNvGrpSpPr/>
          <p:nvPr/>
        </p:nvGrpSpPr>
        <p:grpSpPr>
          <a:xfrm>
            <a:off x="1189959" y="0"/>
            <a:ext cx="9812082" cy="6858000"/>
            <a:chOff x="1189959" y="0"/>
            <a:chExt cx="9812082" cy="6858000"/>
          </a:xfrm>
        </p:grpSpPr>
        <p:pic>
          <p:nvPicPr>
            <p:cNvPr id="6" name="Afbeelding 5">
              <a:extLst>
                <a:ext uri="{FF2B5EF4-FFF2-40B4-BE49-F238E27FC236}">
                  <a16:creationId xmlns:a16="http://schemas.microsoft.com/office/drawing/2014/main" id="{0F59ED9A-7B5B-DCE9-D4E3-83D01053439C}"/>
                </a:ext>
              </a:extLst>
            </p:cNvPr>
            <p:cNvPicPr>
              <a:picLocks noChangeAspect="1"/>
            </p:cNvPicPr>
            <p:nvPr/>
          </p:nvPicPr>
          <p:blipFill>
            <a:blip r:embed="rId9"/>
            <a:srcRect l="5861"/>
            <a:stretch>
              <a:fillRect/>
            </a:stretch>
          </p:blipFill>
          <p:spPr>
            <a:xfrm>
              <a:off x="1189959" y="0"/>
              <a:ext cx="9812082" cy="6858000"/>
            </a:xfrm>
            <a:prstGeom prst="rect">
              <a:avLst/>
            </a:prstGeom>
          </p:spPr>
        </p:pic>
        <p:pic>
          <p:nvPicPr>
            <p:cNvPr id="2050" name="Picture 2" descr="Met De Hand Getekend Symbool Voor Een Pijl Voor Dubbele Pijl Vervangen  Pictogramuitwisseling Geïsoleerd Vector Illustratie - Illustratie van vlak,  herstel: 203534409">
              <a:extLst>
                <a:ext uri="{FF2B5EF4-FFF2-40B4-BE49-F238E27FC236}">
                  <a16:creationId xmlns:a16="http://schemas.microsoft.com/office/drawing/2014/main" id="{E7E55B9E-FF5B-CB58-3129-8095946A77E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1944" t="8611" r="6250" b="46112"/>
            <a:stretch>
              <a:fillRect/>
            </a:stretch>
          </p:blipFill>
          <p:spPr bwMode="auto">
            <a:xfrm rot="19562363">
              <a:off x="5715358" y="2588545"/>
              <a:ext cx="1552003" cy="1680907"/>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D106EEE8-471E-F61C-F8F3-79F7EA8EEF8C}"/>
                </a:ext>
              </a:extLst>
            </p:cNvPr>
            <p:cNvSpPr/>
            <p:nvPr/>
          </p:nvSpPr>
          <p:spPr>
            <a:xfrm>
              <a:off x="8305012" y="4214138"/>
              <a:ext cx="274170" cy="400110"/>
            </a:xfrm>
            <a:prstGeom prst="rect">
              <a:avLst/>
            </a:prstGeom>
            <a:noFill/>
          </p:spPr>
          <p:txBody>
            <a:bodyPr wrap="square" lIns="91440" tIns="45720" rIns="91440" bIns="45720">
              <a:spAutoFit/>
            </a:bodyPr>
            <a:lstStyle/>
            <a:p>
              <a:pPr algn="ctr"/>
              <a:r>
                <a:rPr lang="nl-NL" sz="2000" b="1" cap="none" spc="0">
                  <a:ln w="0"/>
                  <a:solidFill>
                    <a:schemeClr val="tx1"/>
                  </a:solidFill>
                  <a:latin typeface="Bahnschrift Light Condensed" panose="020B0502040204020203" pitchFamily="34" charset="0"/>
                </a:rPr>
                <a:t>O</a:t>
              </a:r>
              <a:endParaRPr lang="nl-NL" b="1" cap="none" spc="0">
                <a:ln w="0"/>
                <a:solidFill>
                  <a:schemeClr val="tx1"/>
                </a:solidFill>
                <a:latin typeface="Bahnschrift Light Condensed" panose="020B0502040204020203" pitchFamily="34" charset="0"/>
              </a:endParaRPr>
            </a:p>
          </p:txBody>
        </p:sp>
      </p:grpSp>
    </p:spTree>
    <p:extLst>
      <p:ext uri="{BB962C8B-B14F-4D97-AF65-F5344CB8AC3E}">
        <p14:creationId xmlns:p14="http://schemas.microsoft.com/office/powerpoint/2010/main" val="231681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4FEF-A705-EC90-156D-FC8DA26D54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29039E-6D45-20FA-F727-2326442D31FC}"/>
              </a:ext>
            </a:extLst>
          </p:cNvPr>
          <p:cNvSpPr>
            <a:spLocks noGrp="1"/>
          </p:cNvSpPr>
          <p:nvPr>
            <p:ph type="title"/>
          </p:nvPr>
        </p:nvSpPr>
        <p:spPr>
          <a:xfrm>
            <a:off x="542400" y="1231854"/>
            <a:ext cx="5553600" cy="4670853"/>
          </a:xfrm>
        </p:spPr>
        <p:txBody>
          <a:bodyPr anchor="t">
            <a:normAutofit/>
          </a:bodyPr>
          <a:lstStyle/>
          <a:p>
            <a:pPr>
              <a:lnSpc>
                <a:spcPct val="100000"/>
              </a:lnSpc>
            </a:pPr>
            <a:r>
              <a:rPr lang="nl-NL" sz="3100" b="0" dirty="0">
                <a:latin typeface="+mn-lt"/>
              </a:rPr>
              <a:t>Voorbeeld </a:t>
            </a:r>
            <a:r>
              <a:rPr lang="nl-NL" sz="3100" b="0" dirty="0" err="1">
                <a:latin typeface="+mn-lt"/>
              </a:rPr>
              <a:t>controleparadox</a:t>
            </a:r>
            <a:r>
              <a:rPr lang="nl-NL" sz="3100" b="0" dirty="0">
                <a:latin typeface="+mn-lt"/>
              </a:rPr>
              <a:t> </a:t>
            </a:r>
            <a:br>
              <a:rPr lang="nl-NL" sz="3100" b="0" dirty="0">
                <a:latin typeface="+mn-lt"/>
              </a:rPr>
            </a:br>
            <a:br>
              <a:rPr lang="nl-NL" sz="3100" b="0" dirty="0">
                <a:latin typeface="+mn-lt"/>
              </a:rPr>
            </a:br>
            <a:br>
              <a:rPr lang="nl-NL" b="0" dirty="0">
                <a:latin typeface="+mn-lt"/>
              </a:rPr>
            </a:br>
            <a:r>
              <a:rPr lang="nl-NL" b="0" dirty="0">
                <a:latin typeface="+mn-lt"/>
              </a:rPr>
              <a:t>Als beleidsmakers zelf aanspreekbaar zijn op de proportionaliteit van hun informatievraag…</a:t>
            </a:r>
            <a:br>
              <a:rPr lang="nl-NL" b="0" dirty="0">
                <a:latin typeface="+mn-lt"/>
              </a:rPr>
            </a:br>
            <a:br>
              <a:rPr lang="nl-NL" b="0" dirty="0">
                <a:latin typeface="+mn-lt"/>
              </a:rPr>
            </a:br>
            <a:br>
              <a:rPr lang="nl-NL" b="0" dirty="0">
                <a:latin typeface="+mn-lt"/>
              </a:rPr>
            </a:br>
            <a:r>
              <a:rPr lang="nl-NL" b="0" dirty="0">
                <a:latin typeface="+mn-lt"/>
              </a:rPr>
              <a:t>…dan wordt de reflex om onzekerheid af te wentelen op de uitvoering begrensd. </a:t>
            </a:r>
            <a:br>
              <a:rPr lang="nl-NL" b="0" dirty="0">
                <a:latin typeface="+mn-lt"/>
              </a:rPr>
            </a:br>
            <a:br>
              <a:rPr lang="nl-NL" b="0" dirty="0">
                <a:latin typeface="+mn-lt"/>
              </a:rPr>
            </a:br>
            <a:endParaRPr lang="nl-NL" b="0" dirty="0">
              <a:latin typeface="+mn-lt"/>
            </a:endParaRPr>
          </a:p>
        </p:txBody>
      </p:sp>
      <p:sp>
        <p:nvSpPr>
          <p:cNvPr id="5" name="Tijdelijke aanduiding voor dianummer 4">
            <a:extLst>
              <a:ext uri="{FF2B5EF4-FFF2-40B4-BE49-F238E27FC236}">
                <a16:creationId xmlns:a16="http://schemas.microsoft.com/office/drawing/2014/main" id="{78638543-A4DE-A5EE-7828-5920029382FD}"/>
              </a:ext>
            </a:extLst>
          </p:cNvPr>
          <p:cNvSpPr>
            <a:spLocks noGrp="1"/>
          </p:cNvSpPr>
          <p:nvPr>
            <p:ph type="sldNum" sz="quarter" idx="12"/>
          </p:nvPr>
        </p:nvSpPr>
        <p:spPr>
          <a:xfrm>
            <a:off x="11121600" y="6297600"/>
            <a:ext cx="480000" cy="240000"/>
          </a:xfrm>
        </p:spPr>
        <p:txBody>
          <a:bodyPr anchor="t">
            <a:normAutofit/>
          </a:bodyPr>
          <a:lstStyle/>
          <a:p>
            <a:pPr defTabSz="914377">
              <a:spcAft>
                <a:spcPts val="800"/>
              </a:spcAft>
            </a:pPr>
            <a:fld id="{14F1411D-0280-154F-AEAC-4C20B7AA46B2}" type="slidenum">
              <a:rPr lang="nl-NL"/>
              <a:pPr defTabSz="914377">
                <a:spcAft>
                  <a:spcPts val="800"/>
                </a:spcAft>
              </a:pPr>
              <a:t>10</a:t>
            </a:fld>
            <a:endParaRPr lang="nl-NL"/>
          </a:p>
        </p:txBody>
      </p:sp>
      <p:sp>
        <p:nvSpPr>
          <p:cNvPr id="9" name="Rectangle 8">
            <a:extLst>
              <a:ext uri="{FF2B5EF4-FFF2-40B4-BE49-F238E27FC236}">
                <a16:creationId xmlns:a16="http://schemas.microsoft.com/office/drawing/2014/main" id="{533978B5-832B-EFE3-BCB3-51B0FF8A589D}"/>
              </a:ext>
            </a:extLst>
          </p:cNvPr>
          <p:cNvSpPr>
            <a:spLocks noChangeArrowheads="1"/>
          </p:cNvSpPr>
          <p:nvPr/>
        </p:nvSpPr>
        <p:spPr bwMode="auto">
          <a:xfrm>
            <a:off x="1" y="409545"/>
            <a:ext cx="2462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914377"/>
            <a:endParaRPr lang="nl-NL">
              <a:solidFill>
                <a:prstClr val="black"/>
              </a:solidFill>
              <a:latin typeface="Georgia" panose="02040502050405020303"/>
            </a:endParaRPr>
          </a:p>
        </p:txBody>
      </p:sp>
      <p:sp>
        <p:nvSpPr>
          <p:cNvPr id="3" name="Tekstvak 2">
            <a:extLst>
              <a:ext uri="{FF2B5EF4-FFF2-40B4-BE49-F238E27FC236}">
                <a16:creationId xmlns:a16="http://schemas.microsoft.com/office/drawing/2014/main" id="{57035B76-0169-B555-296B-1E684E4A0CCC}"/>
              </a:ext>
            </a:extLst>
          </p:cNvPr>
          <p:cNvSpPr txBox="1"/>
          <p:nvPr/>
        </p:nvSpPr>
        <p:spPr>
          <a:xfrm>
            <a:off x="2619983" y="1833124"/>
            <a:ext cx="0" cy="0"/>
          </a:xfrm>
          <a:prstGeom prst="rect">
            <a:avLst/>
          </a:prstGeom>
          <a:noFill/>
        </p:spPr>
        <p:txBody>
          <a:bodyPr wrap="none" lIns="0" tIns="0" rIns="0" bIns="0" rtlCol="0">
            <a:noAutofit/>
          </a:bodyPr>
          <a:lstStyle/>
          <a:p>
            <a:pPr defTabSz="914377"/>
            <a:endParaRPr lang="nl-NL" sz="1600">
              <a:solidFill>
                <a:prstClr val="black"/>
              </a:solidFill>
              <a:latin typeface="Georgia" panose="02040502050405020303"/>
            </a:endParaRPr>
          </a:p>
        </p:txBody>
      </p:sp>
      <p:pic>
        <p:nvPicPr>
          <p:cNvPr id="4098" name="Picture 2" descr="A&amp;H Pattern Interrupt – Excellence Installations">
            <a:extLst>
              <a:ext uri="{FF2B5EF4-FFF2-40B4-BE49-F238E27FC236}">
                <a16:creationId xmlns:a16="http://schemas.microsoft.com/office/drawing/2014/main" id="{D7F57E46-2674-1CAF-D305-D67893A11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888" r="31777" b="-1"/>
          <a:stretch>
            <a:fillRect/>
          </a:stretch>
        </p:blipFill>
        <p:spPr bwMode="auto">
          <a:xfrm>
            <a:off x="6351373" y="10"/>
            <a:ext cx="5840626" cy="6857990"/>
          </a:xfrm>
          <a:prstGeom prst="rect">
            <a:avLst/>
          </a:prstGeom>
          <a:solidFill>
            <a:srgbClr val="FFFFFF"/>
          </a:solidFill>
        </p:spPr>
      </p:pic>
      <p:sp>
        <p:nvSpPr>
          <p:cNvPr id="12" name="Text 0">
            <a:extLst>
              <a:ext uri="{FF2B5EF4-FFF2-40B4-BE49-F238E27FC236}">
                <a16:creationId xmlns:a16="http://schemas.microsoft.com/office/drawing/2014/main" id="{1BC7574C-E857-8578-2CAA-2FF1970DEA79}"/>
              </a:ext>
            </a:extLst>
          </p:cNvPr>
          <p:cNvSpPr/>
          <p:nvPr/>
        </p:nvSpPr>
        <p:spPr>
          <a:xfrm>
            <a:off x="539750" y="532791"/>
            <a:ext cx="10883392" cy="238720"/>
          </a:xfrm>
          <a:prstGeom prst="rect">
            <a:avLst/>
          </a:prstGeom>
          <a:noFill/>
          <a:ln/>
        </p:spPr>
        <p:txBody>
          <a:bodyPr wrap="square" lIns="0" tIns="0" rIns="0" bIns="0" rtlCol="0" anchor="t">
            <a:normAutofit/>
          </a:bodyPr>
          <a:lstStyle/>
          <a:p>
            <a:pPr marL="0" indent="0" algn="l">
              <a:lnSpc>
                <a:spcPts val="1680"/>
              </a:lnSpc>
              <a:buNone/>
            </a:pPr>
            <a:r>
              <a:rPr lang="nl-NL" sz="1400" b="1" kern="0" spc="100" noProof="0" dirty="0">
                <a:solidFill>
                  <a:schemeClr val="accent2">
                    <a:lumMod val="50000"/>
                  </a:schemeClr>
                </a:solidFill>
                <a:ea typeface="Source Sans 3" pitchFamily="34" charset="-122"/>
                <a:cs typeface="Source Sans 3" pitchFamily="34" charset="-120"/>
              </a:rPr>
              <a:t>PATRONEN </a:t>
            </a:r>
            <a:r>
              <a:rPr lang="nl-NL" sz="1400" b="1" kern="0" spc="100" dirty="0">
                <a:solidFill>
                  <a:schemeClr val="accent2">
                    <a:lumMod val="50000"/>
                  </a:schemeClr>
                </a:solidFill>
                <a:ea typeface="Source Sans 3" pitchFamily="34" charset="-122"/>
                <a:cs typeface="Source Sans 3" pitchFamily="34" charset="-120"/>
              </a:rPr>
              <a:t>DOORBREKEN</a:t>
            </a:r>
            <a:endParaRPr lang="nl-NL" sz="1400" noProof="0" dirty="0">
              <a:solidFill>
                <a:schemeClr val="accent2">
                  <a:lumMod val="50000"/>
                </a:schemeClr>
              </a:solidFill>
            </a:endParaRPr>
          </a:p>
        </p:txBody>
      </p:sp>
    </p:spTree>
    <p:extLst>
      <p:ext uri="{BB962C8B-B14F-4D97-AF65-F5344CB8AC3E}">
        <p14:creationId xmlns:p14="http://schemas.microsoft.com/office/powerpoint/2010/main" val="989358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latin typeface="+mj-lt"/>
                <a:ea typeface="Source Sans 3" pitchFamily="34" charset="-122"/>
                <a:cs typeface="Source Sans 3" pitchFamily="34" charset="-120"/>
              </a:rPr>
              <a:t>HET MECHANISME</a:t>
            </a:r>
            <a:endParaRPr lang="en-US" sz="1400" dirty="0">
              <a:solidFill>
                <a:schemeClr val="accent2">
                  <a:lumMod val="50000"/>
                </a:schemeClr>
              </a:solidFill>
              <a:latin typeface="+mj-lt"/>
            </a:endParaRPr>
          </a:p>
        </p:txBody>
      </p:sp>
      <p:sp>
        <p:nvSpPr>
          <p:cNvPr id="3" name="Text 1"/>
          <p:cNvSpPr>
            <a:spLocks noGrp="1"/>
          </p:cNvSpPr>
          <p:nvPr>
            <p:ph type="title"/>
          </p:nvPr>
        </p:nvSpPr>
        <p:spPr>
          <a:xfrm>
            <a:off x="812800" y="1330920"/>
            <a:ext cx="9810750"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D2733"/>
                </a:solidFill>
                <a:latin typeface="+mj-lt"/>
                <a:ea typeface="Source Serif 4" pitchFamily="18" charset="-122"/>
                <a:cs typeface="Source Serif 4" pitchFamily="18" charset="-120"/>
              </a:rPr>
              <a:t>De last landt bij wie haar veroorzaakt</a:t>
            </a:r>
            <a:endParaRPr lang="en-US" sz="3200" dirty="0">
              <a:latin typeface="+mj-lt"/>
            </a:endParaRPr>
          </a:p>
        </p:txBody>
      </p:sp>
      <p:sp>
        <p:nvSpPr>
          <p:cNvPr id="4" name="Text 2"/>
          <p:cNvSpPr/>
          <p:nvPr/>
        </p:nvSpPr>
        <p:spPr>
          <a:xfrm>
            <a:off x="812798" y="2355105"/>
            <a:ext cx="6541395" cy="1884461"/>
          </a:xfrm>
          <a:prstGeom prst="rect">
            <a:avLst/>
          </a:prstGeom>
          <a:noFill/>
          <a:ln/>
        </p:spPr>
        <p:txBody>
          <a:bodyPr wrap="square" lIns="0" tIns="0" rIns="0" bIns="0" rtlCol="0" anchor="t">
            <a:normAutofit fontScale="92500"/>
          </a:bodyPr>
          <a:lstStyle/>
          <a:p>
            <a:pPr marL="0" indent="0" algn="l">
              <a:buNone/>
            </a:pPr>
            <a:r>
              <a:rPr lang="nl-NL" sz="2400" noProof="0" dirty="0">
                <a:solidFill>
                  <a:srgbClr val="1D2733"/>
                </a:solidFill>
                <a:latin typeface="+mj-lt"/>
                <a:ea typeface="Source Sans 3" pitchFamily="34" charset="-122"/>
                <a:cs typeface="Source Sans 3" pitchFamily="34" charset="-120"/>
              </a:rPr>
              <a:t>Omgekeerde verantwoording…</a:t>
            </a:r>
          </a:p>
          <a:p>
            <a:pPr marL="0" indent="0" algn="l">
              <a:buNone/>
            </a:pPr>
            <a:r>
              <a:rPr lang="nl-NL" sz="2400" noProof="0" dirty="0">
                <a:solidFill>
                  <a:srgbClr val="1D2733"/>
                </a:solidFill>
                <a:latin typeface="+mj-lt"/>
                <a:ea typeface="Source Sans 3" pitchFamily="34" charset="-122"/>
                <a:cs typeface="Source Sans 3" pitchFamily="34" charset="-120"/>
              </a:rPr>
              <a:t>…≠ cultuurprogramma </a:t>
            </a:r>
          </a:p>
          <a:p>
            <a:r>
              <a:rPr lang="nl-NL" sz="2400" noProof="0" dirty="0">
                <a:solidFill>
                  <a:srgbClr val="1D2733"/>
                </a:solidFill>
                <a:latin typeface="+mj-lt"/>
                <a:ea typeface="Source Sans 3" pitchFamily="34" charset="-122"/>
                <a:cs typeface="Source Sans 3" pitchFamily="34" charset="-120"/>
              </a:rPr>
              <a:t>…</a:t>
            </a:r>
            <a:r>
              <a:rPr lang="nl-NL" sz="2400" noProof="0" dirty="0">
                <a:solidFill>
                  <a:srgbClr val="1D2733"/>
                </a:solidFill>
                <a:ea typeface="Source Sans 3" pitchFamily="34" charset="-122"/>
                <a:cs typeface="Source Sans 3" pitchFamily="34" charset="-120"/>
              </a:rPr>
              <a:t>≠ </a:t>
            </a:r>
            <a:r>
              <a:rPr lang="nl-NL" sz="2400" noProof="0" dirty="0">
                <a:solidFill>
                  <a:srgbClr val="1D2733"/>
                </a:solidFill>
                <a:latin typeface="+mj-lt"/>
                <a:ea typeface="Source Sans 3" pitchFamily="34" charset="-122"/>
                <a:cs typeface="Source Sans 3" pitchFamily="34" charset="-120"/>
              </a:rPr>
              <a:t>pleidooi voor ‘meer vertrouwen’/‘meer dialoog’ </a:t>
            </a:r>
          </a:p>
          <a:p>
            <a:pPr marL="0" indent="0" algn="l">
              <a:buNone/>
            </a:pPr>
            <a:endParaRPr lang="nl-NL" sz="2400" noProof="0" dirty="0">
              <a:solidFill>
                <a:srgbClr val="1D2733"/>
              </a:solidFill>
              <a:latin typeface="+mj-lt"/>
              <a:ea typeface="Source Sans 3" pitchFamily="34" charset="-122"/>
              <a:cs typeface="Source Sans 3" pitchFamily="34" charset="-120"/>
            </a:endParaRPr>
          </a:p>
          <a:p>
            <a:pPr marL="0" indent="0" algn="l">
              <a:buNone/>
            </a:pPr>
            <a:r>
              <a:rPr lang="nl-NL" sz="2400" noProof="0" dirty="0">
                <a:solidFill>
                  <a:srgbClr val="1D2733"/>
                </a:solidFill>
                <a:latin typeface="+mj-lt"/>
                <a:ea typeface="Source Sans 3" pitchFamily="34" charset="-122"/>
                <a:cs typeface="Source Sans 3" pitchFamily="34" charset="-120"/>
              </a:rPr>
              <a:t>…= herverdeling risico’s &amp; verantwoordingslasten</a:t>
            </a:r>
            <a:endParaRPr lang="nl-NL" sz="2400" noProof="0" dirty="0">
              <a:latin typeface="+mj-lt"/>
            </a:endParaRPr>
          </a:p>
        </p:txBody>
      </p:sp>
      <p:sp>
        <p:nvSpPr>
          <p:cNvPr id="5" name="Text 3"/>
          <p:cNvSpPr/>
          <p:nvPr/>
        </p:nvSpPr>
        <p:spPr>
          <a:xfrm>
            <a:off x="812800" y="4638277"/>
            <a:ext cx="5707465" cy="1259632"/>
          </a:xfrm>
          <a:prstGeom prst="rect">
            <a:avLst/>
          </a:prstGeom>
          <a:noFill/>
          <a:ln/>
        </p:spPr>
        <p:txBody>
          <a:bodyPr wrap="square" lIns="0" tIns="0" rIns="0" bIns="0" rtlCol="0" anchor="t">
            <a:normAutofit/>
          </a:bodyPr>
          <a:lstStyle/>
          <a:p>
            <a:pPr marL="0" indent="0" algn="l">
              <a:buNone/>
            </a:pPr>
            <a:r>
              <a:rPr lang="en-US" sz="2400" dirty="0">
                <a:solidFill>
                  <a:srgbClr val="3A4450"/>
                </a:solidFill>
                <a:latin typeface="+mj-lt"/>
                <a:ea typeface="Source Sans 3" pitchFamily="34" charset="-122"/>
                <a:cs typeface="Source Sans 3" pitchFamily="34" charset="-120"/>
              </a:rPr>
              <a:t>Wie de informatievraag opschroeft, verwachtingen opdrijft of beleid stapelt, legt daar zelf rekenschap over af. </a:t>
            </a:r>
            <a:endParaRPr lang="en-US" sz="2400" dirty="0">
              <a:latin typeface="+mj-lt"/>
            </a:endParaRPr>
          </a:p>
        </p:txBody>
      </p:sp>
      <p:sp>
        <p:nvSpPr>
          <p:cNvPr id="6" name="Shape 4"/>
          <p:cNvSpPr/>
          <p:nvPr/>
        </p:nvSpPr>
        <p:spPr>
          <a:xfrm>
            <a:off x="7635139" y="2216050"/>
            <a:ext cx="4046041" cy="3123803"/>
          </a:xfrm>
          <a:prstGeom prst="roundRect">
            <a:avLst>
              <a:gd name="adj" fmla="val 2338"/>
            </a:avLst>
          </a:prstGeom>
          <a:solidFill>
            <a:srgbClr val="FBF9F4"/>
          </a:solidFill>
          <a:ln w="6350">
            <a:solidFill>
              <a:srgbClr val="D9D3C7"/>
            </a:solidFill>
            <a:prstDash val="solid"/>
          </a:ln>
        </p:spPr>
        <p:txBody>
          <a:bodyPr/>
          <a:lstStyle/>
          <a:p>
            <a:endParaRPr lang="nl-NL">
              <a:latin typeface="+mj-lt"/>
            </a:endParaRPr>
          </a:p>
        </p:txBody>
      </p:sp>
      <p:sp>
        <p:nvSpPr>
          <p:cNvPr id="7" name="Text 5"/>
          <p:cNvSpPr/>
          <p:nvPr/>
        </p:nvSpPr>
        <p:spPr>
          <a:xfrm>
            <a:off x="7892314" y="2447825"/>
            <a:ext cx="3650215"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D2733"/>
                </a:solidFill>
                <a:latin typeface="+mj-lt"/>
                <a:ea typeface="Source Sans 3" pitchFamily="34" charset="-122"/>
                <a:cs typeface="Source Sans 3" pitchFamily="34" charset="-120"/>
              </a:rPr>
              <a:t>Beleidskwaliteit</a:t>
            </a:r>
            <a:endParaRPr lang="en-US" sz="1400" dirty="0">
              <a:latin typeface="+mj-lt"/>
            </a:endParaRPr>
          </a:p>
        </p:txBody>
      </p:sp>
      <p:sp>
        <p:nvSpPr>
          <p:cNvPr id="8" name="Text 6"/>
          <p:cNvSpPr/>
          <p:nvPr/>
        </p:nvSpPr>
        <p:spPr>
          <a:xfrm>
            <a:off x="7892314" y="2686545"/>
            <a:ext cx="3650215"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450"/>
                </a:solidFill>
                <a:latin typeface="+mj-lt"/>
                <a:ea typeface="Source Sans 3" pitchFamily="34" charset="-122"/>
                <a:cs typeface="Source Sans 3" pitchFamily="34" charset="-120"/>
              </a:rPr>
              <a:t>Waarom dit beleid, en niet een alternatief?</a:t>
            </a:r>
            <a:endParaRPr lang="en-US" sz="1300" dirty="0">
              <a:latin typeface="+mj-lt"/>
            </a:endParaRPr>
          </a:p>
        </p:txBody>
      </p:sp>
      <p:sp>
        <p:nvSpPr>
          <p:cNvPr id="9" name="Shape 7"/>
          <p:cNvSpPr/>
          <p:nvPr/>
        </p:nvSpPr>
        <p:spPr>
          <a:xfrm>
            <a:off x="7892314" y="3047801"/>
            <a:ext cx="3507921" cy="0"/>
          </a:xfrm>
          <a:prstGeom prst="line">
            <a:avLst/>
          </a:prstGeom>
          <a:noFill/>
          <a:ln w="6350">
            <a:solidFill>
              <a:srgbClr val="D9D3C7"/>
            </a:solidFill>
            <a:prstDash val="solid"/>
          </a:ln>
        </p:spPr>
        <p:txBody>
          <a:bodyPr/>
          <a:lstStyle/>
          <a:p>
            <a:endParaRPr lang="nl-NL">
              <a:latin typeface="+mj-lt"/>
            </a:endParaRPr>
          </a:p>
        </p:txBody>
      </p:sp>
      <p:sp>
        <p:nvSpPr>
          <p:cNvPr id="10" name="Text 8"/>
          <p:cNvSpPr/>
          <p:nvPr/>
        </p:nvSpPr>
        <p:spPr>
          <a:xfrm>
            <a:off x="7892314" y="3177976"/>
            <a:ext cx="3650215"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D2733"/>
                </a:solidFill>
                <a:latin typeface="+mj-lt"/>
                <a:ea typeface="Source Sans 3" pitchFamily="34" charset="-122"/>
                <a:cs typeface="Source Sans 3" pitchFamily="34" charset="-120"/>
              </a:rPr>
              <a:t>Middelen</a:t>
            </a:r>
            <a:endParaRPr lang="en-US" sz="1400" dirty="0">
              <a:latin typeface="+mj-lt"/>
            </a:endParaRPr>
          </a:p>
        </p:txBody>
      </p:sp>
      <p:sp>
        <p:nvSpPr>
          <p:cNvPr id="11" name="Text 9"/>
          <p:cNvSpPr/>
          <p:nvPr/>
        </p:nvSpPr>
        <p:spPr>
          <a:xfrm>
            <a:off x="7892314" y="3416696"/>
            <a:ext cx="3650215"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450"/>
                </a:solidFill>
                <a:latin typeface="+mj-lt"/>
                <a:ea typeface="Source Sans 3" pitchFamily="34" charset="-122"/>
                <a:cs typeface="Source Sans 3" pitchFamily="34" charset="-120"/>
              </a:rPr>
              <a:t>Hoe verhouden ambities en middelen zich?</a:t>
            </a:r>
            <a:endParaRPr lang="en-US" sz="1300" dirty="0">
              <a:latin typeface="+mj-lt"/>
            </a:endParaRPr>
          </a:p>
        </p:txBody>
      </p:sp>
      <p:sp>
        <p:nvSpPr>
          <p:cNvPr id="12" name="Shape 10"/>
          <p:cNvSpPr/>
          <p:nvPr/>
        </p:nvSpPr>
        <p:spPr>
          <a:xfrm>
            <a:off x="7892314" y="3777951"/>
            <a:ext cx="3507921" cy="0"/>
          </a:xfrm>
          <a:prstGeom prst="line">
            <a:avLst/>
          </a:prstGeom>
          <a:noFill/>
          <a:ln w="6350">
            <a:solidFill>
              <a:srgbClr val="D9D3C7"/>
            </a:solidFill>
            <a:prstDash val="solid"/>
          </a:ln>
        </p:spPr>
        <p:txBody>
          <a:bodyPr/>
          <a:lstStyle/>
          <a:p>
            <a:endParaRPr lang="nl-NL">
              <a:latin typeface="+mj-lt"/>
            </a:endParaRPr>
          </a:p>
        </p:txBody>
      </p:sp>
      <p:sp>
        <p:nvSpPr>
          <p:cNvPr id="13" name="Text 11"/>
          <p:cNvSpPr/>
          <p:nvPr/>
        </p:nvSpPr>
        <p:spPr>
          <a:xfrm>
            <a:off x="7892314" y="3908126"/>
            <a:ext cx="3650215"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D2733"/>
                </a:solidFill>
                <a:latin typeface="+mj-lt"/>
                <a:ea typeface="Source Sans 3" pitchFamily="34" charset="-122"/>
                <a:cs typeface="Source Sans 3" pitchFamily="34" charset="-120"/>
              </a:rPr>
              <a:t>Stelsel</a:t>
            </a:r>
            <a:endParaRPr lang="en-US" sz="1400" dirty="0">
              <a:latin typeface="+mj-lt"/>
            </a:endParaRPr>
          </a:p>
        </p:txBody>
      </p:sp>
      <p:sp>
        <p:nvSpPr>
          <p:cNvPr id="14" name="Text 12"/>
          <p:cNvSpPr/>
          <p:nvPr/>
        </p:nvSpPr>
        <p:spPr>
          <a:xfrm>
            <a:off x="7892314" y="4146847"/>
            <a:ext cx="3650215"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450"/>
                </a:solidFill>
                <a:latin typeface="+mj-lt"/>
                <a:ea typeface="Source Sans 3" pitchFamily="34" charset="-122"/>
                <a:cs typeface="Source Sans 3" pitchFamily="34" charset="-120"/>
              </a:rPr>
              <a:t>Zijn de voorwaarden voor uitvoering aanwezig?</a:t>
            </a:r>
            <a:endParaRPr lang="en-US" sz="1300" dirty="0">
              <a:latin typeface="+mj-lt"/>
            </a:endParaRPr>
          </a:p>
        </p:txBody>
      </p:sp>
      <p:sp>
        <p:nvSpPr>
          <p:cNvPr id="15" name="Shape 13"/>
          <p:cNvSpPr/>
          <p:nvPr/>
        </p:nvSpPr>
        <p:spPr>
          <a:xfrm>
            <a:off x="7892314" y="4508102"/>
            <a:ext cx="3507921" cy="0"/>
          </a:xfrm>
          <a:prstGeom prst="line">
            <a:avLst/>
          </a:prstGeom>
          <a:noFill/>
          <a:ln w="6350">
            <a:solidFill>
              <a:srgbClr val="D9D3C7"/>
            </a:solidFill>
            <a:prstDash val="solid"/>
          </a:ln>
        </p:spPr>
        <p:txBody>
          <a:bodyPr/>
          <a:lstStyle/>
          <a:p>
            <a:endParaRPr lang="nl-NL">
              <a:latin typeface="+mj-lt"/>
            </a:endParaRPr>
          </a:p>
        </p:txBody>
      </p:sp>
      <p:sp>
        <p:nvSpPr>
          <p:cNvPr id="16" name="Text 14"/>
          <p:cNvSpPr/>
          <p:nvPr/>
        </p:nvSpPr>
        <p:spPr>
          <a:xfrm>
            <a:off x="7892314" y="4638277"/>
            <a:ext cx="3650215"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D2733"/>
                </a:solidFill>
                <a:latin typeface="+mj-lt"/>
                <a:ea typeface="Source Sans 3" pitchFamily="34" charset="-122"/>
                <a:cs typeface="Source Sans 3" pitchFamily="34" charset="-120"/>
              </a:rPr>
              <a:t>Verwachtingen en risico’s</a:t>
            </a:r>
            <a:endParaRPr lang="en-US" sz="1400" dirty="0">
              <a:latin typeface="+mj-lt"/>
            </a:endParaRPr>
          </a:p>
        </p:txBody>
      </p:sp>
      <p:sp>
        <p:nvSpPr>
          <p:cNvPr id="17" name="Text 15"/>
          <p:cNvSpPr/>
          <p:nvPr/>
        </p:nvSpPr>
        <p:spPr>
          <a:xfrm>
            <a:off x="7892314" y="4876997"/>
            <a:ext cx="3650215"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A4450"/>
                </a:solidFill>
                <a:latin typeface="+mj-lt"/>
                <a:ea typeface="Source Sans 3" pitchFamily="34" charset="-122"/>
                <a:cs typeface="Source Sans 3" pitchFamily="34" charset="-120"/>
              </a:rPr>
              <a:t>Waarom is deze ambitie realistisch?</a:t>
            </a:r>
            <a:endParaRPr lang="en-US" sz="1300" dirty="0">
              <a:latin typeface="+mj-lt"/>
            </a:endParaRPr>
          </a:p>
        </p:txBody>
      </p:sp>
      <p:sp>
        <p:nvSpPr>
          <p:cNvPr id="19" name="Text 17"/>
          <p:cNvSpPr/>
          <p:nvPr/>
        </p:nvSpPr>
        <p:spPr>
          <a:xfrm>
            <a:off x="11252597" y="6238280"/>
            <a:ext cx="126603"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470"/>
                </a:solidFill>
                <a:latin typeface="+mj-lt"/>
                <a:ea typeface="Source Sans 3" pitchFamily="34" charset="-122"/>
                <a:cs typeface="Source Sans 3" pitchFamily="34" charset="-120"/>
              </a:rPr>
              <a:t>7</a:t>
            </a:r>
            <a:endParaRPr lang="en-US" sz="1200" dirty="0">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9B26-698C-0ED0-B292-7876CF852EBD}"/>
            </a:ext>
          </a:extLst>
        </p:cNvPr>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7B34CFEE-00AD-87CA-93B3-80E0ACEEC596}"/>
              </a:ext>
            </a:extLst>
          </p:cNvPr>
          <p:cNvSpPr txBox="1">
            <a:spLocks noGrp="1"/>
          </p:cNvSpPr>
          <p:nvPr>
            <p:ph sz="half" idx="1"/>
          </p:nvPr>
        </p:nvSpPr>
        <p:spPr>
          <a:xfrm>
            <a:off x="542400" y="2646249"/>
            <a:ext cx="6773610" cy="2176201"/>
          </a:xfr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nl-NL" dirty="0"/>
              <a:t>Wat zou er in jouw organisatie veranderen als beleid zich morgen bij de uitvoering moest verantwoorden?</a:t>
            </a:r>
          </a:p>
          <a:p>
            <a:pPr marL="0" indent="0">
              <a:spcAft>
                <a:spcPts val="600"/>
              </a:spcAft>
              <a:buNone/>
            </a:pPr>
            <a:endParaRPr lang="nl-NL" sz="2400" dirty="0">
              <a:solidFill>
                <a:schemeClr val="accent1">
                  <a:lumMod val="50000"/>
                </a:schemeClr>
              </a:solidFill>
            </a:endParaRPr>
          </a:p>
        </p:txBody>
      </p:sp>
      <p:sp>
        <p:nvSpPr>
          <p:cNvPr id="5" name="Tijdelijke aanduiding voor dianummer 4">
            <a:extLst>
              <a:ext uri="{FF2B5EF4-FFF2-40B4-BE49-F238E27FC236}">
                <a16:creationId xmlns:a16="http://schemas.microsoft.com/office/drawing/2014/main" id="{04E3D6A9-CD46-F689-E5AE-5F2ACE61287D}"/>
              </a:ext>
            </a:extLst>
          </p:cNvPr>
          <p:cNvSpPr>
            <a:spLocks noGrp="1"/>
          </p:cNvSpPr>
          <p:nvPr>
            <p:ph type="sldNum" sz="quarter" idx="12"/>
          </p:nvPr>
        </p:nvSpPr>
        <p:spPr/>
        <p:txBody>
          <a:bodyPr anchor="t">
            <a:normAutofit/>
          </a:bodyPr>
          <a:lstStyle/>
          <a:p>
            <a:pPr defTabSz="914377">
              <a:spcAft>
                <a:spcPts val="800"/>
              </a:spcAft>
            </a:pPr>
            <a:fld id="{14F1411D-0280-154F-AEAC-4C20B7AA46B2}" type="slidenum">
              <a:rPr lang="nl-NL"/>
              <a:pPr defTabSz="914377">
                <a:spcAft>
                  <a:spcPts val="800"/>
                </a:spcAft>
              </a:pPr>
              <a:t>12</a:t>
            </a:fld>
            <a:endParaRPr lang="nl-NL"/>
          </a:p>
        </p:txBody>
      </p:sp>
      <p:sp>
        <p:nvSpPr>
          <p:cNvPr id="9" name="Rectangle 8">
            <a:extLst>
              <a:ext uri="{FF2B5EF4-FFF2-40B4-BE49-F238E27FC236}">
                <a16:creationId xmlns:a16="http://schemas.microsoft.com/office/drawing/2014/main" id="{EFEE9FFF-E57E-C810-26EF-2515709E7876}"/>
              </a:ext>
            </a:extLst>
          </p:cNvPr>
          <p:cNvSpPr>
            <a:spLocks noChangeArrowheads="1"/>
          </p:cNvSpPr>
          <p:nvPr/>
        </p:nvSpPr>
        <p:spPr bwMode="auto">
          <a:xfrm>
            <a:off x="1" y="409545"/>
            <a:ext cx="2462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914377"/>
            <a:endParaRPr lang="nl-NL">
              <a:solidFill>
                <a:prstClr val="black"/>
              </a:solidFill>
              <a:latin typeface="Georgia" panose="02040502050405020303"/>
            </a:endParaRPr>
          </a:p>
        </p:txBody>
      </p:sp>
      <p:grpSp>
        <p:nvGrpSpPr>
          <p:cNvPr id="8" name="Groep 7">
            <a:extLst>
              <a:ext uri="{FF2B5EF4-FFF2-40B4-BE49-F238E27FC236}">
                <a16:creationId xmlns:a16="http://schemas.microsoft.com/office/drawing/2014/main" id="{6BDE8856-26CF-52E4-EF46-B68B1D5FA91F}"/>
              </a:ext>
            </a:extLst>
          </p:cNvPr>
          <p:cNvGrpSpPr/>
          <p:nvPr/>
        </p:nvGrpSpPr>
        <p:grpSpPr>
          <a:xfrm>
            <a:off x="7525264" y="0"/>
            <a:ext cx="4668877" cy="6858000"/>
            <a:chOff x="7525264" y="0"/>
            <a:chExt cx="4668877" cy="6858000"/>
          </a:xfrm>
        </p:grpSpPr>
        <p:pic>
          <p:nvPicPr>
            <p:cNvPr id="4" name="Afbeelding 3">
              <a:extLst>
                <a:ext uri="{FF2B5EF4-FFF2-40B4-BE49-F238E27FC236}">
                  <a16:creationId xmlns:a16="http://schemas.microsoft.com/office/drawing/2014/main" id="{C39EFAE8-431A-6E1B-5BA6-713829C24479}"/>
                </a:ext>
              </a:extLst>
            </p:cNvPr>
            <p:cNvPicPr>
              <a:picLocks noChangeAspect="1"/>
            </p:cNvPicPr>
            <p:nvPr/>
          </p:nvPicPr>
          <p:blipFill>
            <a:blip r:embed="rId3"/>
            <a:srcRect l="55206"/>
            <a:stretch>
              <a:fillRect/>
            </a:stretch>
          </p:blipFill>
          <p:spPr>
            <a:xfrm>
              <a:off x="7525264" y="0"/>
              <a:ext cx="4668877" cy="6858000"/>
            </a:xfrm>
            <a:prstGeom prst="rect">
              <a:avLst/>
            </a:prstGeom>
          </p:spPr>
        </p:pic>
        <p:sp>
          <p:nvSpPr>
            <p:cNvPr id="7" name="Rechthoek 6">
              <a:extLst>
                <a:ext uri="{FF2B5EF4-FFF2-40B4-BE49-F238E27FC236}">
                  <a16:creationId xmlns:a16="http://schemas.microsoft.com/office/drawing/2014/main" id="{E16B6CD3-37A8-3663-FCC8-2ABFE4F3D7BA}"/>
                </a:ext>
              </a:extLst>
            </p:cNvPr>
            <p:cNvSpPr/>
            <p:nvPr/>
          </p:nvSpPr>
          <p:spPr>
            <a:xfrm>
              <a:off x="9503131" y="4204612"/>
              <a:ext cx="274170" cy="400110"/>
            </a:xfrm>
            <a:prstGeom prst="rect">
              <a:avLst/>
            </a:prstGeom>
            <a:noFill/>
          </p:spPr>
          <p:txBody>
            <a:bodyPr wrap="square" lIns="91440" tIns="45720" rIns="91440" bIns="45720">
              <a:spAutoFit/>
            </a:bodyPr>
            <a:lstStyle/>
            <a:p>
              <a:pPr algn="ctr"/>
              <a:r>
                <a:rPr lang="nl-NL" sz="2000" b="1" cap="none" spc="0">
                  <a:ln w="0"/>
                  <a:solidFill>
                    <a:schemeClr val="tx1"/>
                  </a:solidFill>
                  <a:latin typeface="Bahnschrift Light Condensed" panose="020B0502040204020203" pitchFamily="34" charset="0"/>
                </a:rPr>
                <a:t>O</a:t>
              </a:r>
              <a:endParaRPr lang="nl-NL" b="1" cap="none" spc="0">
                <a:ln w="0"/>
                <a:solidFill>
                  <a:schemeClr val="tx1"/>
                </a:solidFill>
                <a:latin typeface="Bahnschrift Light Condensed" panose="020B0502040204020203" pitchFamily="34" charset="0"/>
              </a:endParaRPr>
            </a:p>
          </p:txBody>
        </p:sp>
      </p:grpSp>
      <p:sp>
        <p:nvSpPr>
          <p:cNvPr id="11" name="Text 0">
            <a:extLst>
              <a:ext uri="{FF2B5EF4-FFF2-40B4-BE49-F238E27FC236}">
                <a16:creationId xmlns:a16="http://schemas.microsoft.com/office/drawing/2014/main" id="{6D0F95F8-746A-5FA2-DDD5-714B33596FCC}"/>
              </a:ext>
            </a:extLst>
          </p:cNvPr>
          <p:cNvSpPr/>
          <p:nvPr/>
        </p:nvSpPr>
        <p:spPr>
          <a:xfrm>
            <a:off x="542400" y="570935"/>
            <a:ext cx="10883392" cy="238720"/>
          </a:xfrm>
          <a:prstGeom prst="rect">
            <a:avLst/>
          </a:prstGeom>
          <a:noFill/>
          <a:ln/>
        </p:spPr>
        <p:txBody>
          <a:bodyPr wrap="square" lIns="0" tIns="0" rIns="0" bIns="0" rtlCol="0" anchor="t">
            <a:normAutofit/>
          </a:bodyPr>
          <a:lstStyle/>
          <a:p>
            <a:pPr marL="0" indent="0" algn="l">
              <a:lnSpc>
                <a:spcPts val="1680"/>
              </a:lnSpc>
              <a:buNone/>
            </a:pPr>
            <a:r>
              <a:rPr lang="en-US" sz="1400" b="1" kern="0" spc="100" dirty="0">
                <a:solidFill>
                  <a:schemeClr val="accent2">
                    <a:lumMod val="50000"/>
                  </a:schemeClr>
                </a:solidFill>
                <a:latin typeface="+mj-lt"/>
                <a:ea typeface="Source Sans 3" pitchFamily="34" charset="-122"/>
                <a:cs typeface="Source Sans 3" pitchFamily="34" charset="-120"/>
              </a:rPr>
              <a:t>TOT SLOT</a:t>
            </a:r>
            <a:endParaRPr lang="en-US" sz="1400" dirty="0">
              <a:solidFill>
                <a:schemeClr val="accent2">
                  <a:lumMod val="50000"/>
                </a:schemeClr>
              </a:solidFill>
              <a:latin typeface="+mj-lt"/>
            </a:endParaRPr>
          </a:p>
        </p:txBody>
      </p:sp>
    </p:spTree>
    <p:extLst>
      <p:ext uri="{BB962C8B-B14F-4D97-AF65-F5344CB8AC3E}">
        <p14:creationId xmlns:p14="http://schemas.microsoft.com/office/powerpoint/2010/main" val="177301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1E6C157-4D3F-C435-6AF5-5A73A6B415D9}"/>
              </a:ext>
            </a:extLst>
          </p:cNvPr>
          <p:cNvSpPr>
            <a:spLocks noGrp="1"/>
          </p:cNvSpPr>
          <p:nvPr>
            <p:ph type="sldNum" sz="quarter" idx="12"/>
          </p:nvPr>
        </p:nvSpPr>
        <p:spPr/>
        <p:txBody>
          <a:bodyPr/>
          <a:lstStyle/>
          <a:p>
            <a:fld id="{14F1411D-0280-154F-AEAC-4C20B7AA46B2}" type="slidenum">
              <a:rPr lang="nl-NL" smtClean="0"/>
              <a:t>13</a:t>
            </a:fld>
            <a:endParaRPr lang="nl-NL"/>
          </a:p>
        </p:txBody>
      </p:sp>
      <p:pic>
        <p:nvPicPr>
          <p:cNvPr id="9220" name="Picture 4" descr="Nederlandse School voor Openbaar Bestuur">
            <a:extLst>
              <a:ext uri="{FF2B5EF4-FFF2-40B4-BE49-F238E27FC236}">
                <a16:creationId xmlns:a16="http://schemas.microsoft.com/office/drawing/2014/main" id="{2AB27475-7B4C-3C75-FA88-ACFB80C6AE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54"/>
          <a:stretch>
            <a:fillRect/>
          </a:stretch>
        </p:blipFill>
        <p:spPr bwMode="auto">
          <a:xfrm>
            <a:off x="-22482" y="1"/>
            <a:ext cx="1221448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34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theme/theme1.xml><?xml version="1.0" encoding="utf-8"?>
<a:theme xmlns:a="http://schemas.openxmlformats.org/drawingml/2006/main" name="1_Office-thema">
  <a:themeElements>
    <a:clrScheme name="NSOB Kleuren">
      <a:dk1>
        <a:sysClr val="windowText" lastClr="000000"/>
      </a:dk1>
      <a:lt1>
        <a:sysClr val="window" lastClr="FFFFFF"/>
      </a:lt1>
      <a:dk2>
        <a:srgbClr val="000000"/>
      </a:dk2>
      <a:lt2>
        <a:srgbClr val="E7E6E6"/>
      </a:lt2>
      <a:accent1>
        <a:srgbClr val="A7DFE4"/>
      </a:accent1>
      <a:accent2>
        <a:srgbClr val="4DB6DB"/>
      </a:accent2>
      <a:accent3>
        <a:srgbClr val="000000"/>
      </a:accent3>
      <a:accent4>
        <a:srgbClr val="A7DFE4"/>
      </a:accent4>
      <a:accent5>
        <a:srgbClr val="4DB6DB"/>
      </a:accent5>
      <a:accent6>
        <a:srgbClr val="000000"/>
      </a:accent6>
      <a:hlink>
        <a:srgbClr val="000000"/>
      </a:hlink>
      <a:folHlink>
        <a:srgbClr val="000000"/>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200" dirty="0"/>
        </a:defPPr>
      </a:lstStyle>
    </a:txDef>
  </a:objectDefaults>
  <a:extraClrSchemeLst/>
  <a:extLst>
    <a:ext uri="{05A4C25C-085E-4340-85A3-A5531E510DB2}">
      <thm15:themeFamily xmlns:thm15="http://schemas.microsoft.com/office/thememl/2012/main" name="NSOB_presentatie_v1" id="{E56A51AD-555A-0042-A282-13757B01DDC9}" vid="{11893AB2-D38A-F24A-8271-32A347099AEE}"/>
    </a:ext>
  </a:extLst>
</a:theme>
</file>

<file path=ppt/theme/theme2.xml><?xml version="1.0" encoding="utf-8"?>
<a:theme xmlns:a="http://schemas.openxmlformats.org/drawingml/2006/main" name="2_Office-thema">
  <a:themeElements>
    <a:clrScheme name="NSOB Kleuren">
      <a:dk1>
        <a:sysClr val="windowText" lastClr="000000"/>
      </a:dk1>
      <a:lt1>
        <a:sysClr val="window" lastClr="FFFFFF"/>
      </a:lt1>
      <a:dk2>
        <a:srgbClr val="000000"/>
      </a:dk2>
      <a:lt2>
        <a:srgbClr val="E7E6E6"/>
      </a:lt2>
      <a:accent1>
        <a:srgbClr val="A7DFE4"/>
      </a:accent1>
      <a:accent2>
        <a:srgbClr val="4DB6DB"/>
      </a:accent2>
      <a:accent3>
        <a:srgbClr val="000000"/>
      </a:accent3>
      <a:accent4>
        <a:srgbClr val="A7DFE4"/>
      </a:accent4>
      <a:accent5>
        <a:srgbClr val="4DB6DB"/>
      </a:accent5>
      <a:accent6>
        <a:srgbClr val="000000"/>
      </a:accent6>
      <a:hlink>
        <a:srgbClr val="000000"/>
      </a:hlink>
      <a:folHlink>
        <a:srgbClr val="000000"/>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200" dirty="0"/>
        </a:defPPr>
      </a:lstStyle>
    </a:txDef>
  </a:objectDefaults>
  <a:extraClrSchemeLst/>
  <a:extLst>
    <a:ext uri="{05A4C25C-085E-4340-85A3-A5531E510DB2}">
      <thm15:themeFamily xmlns:thm15="http://schemas.microsoft.com/office/thememl/2012/main" name="NSOB_presentatie_v1" id="{E56A51AD-555A-0042-A282-13757B01DDC9}" vid="{11893AB2-D38A-F24A-8271-32A347099AEE}"/>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07754DB3423746BFA6FAC3B4ACF65F" ma:contentTypeVersion="7" ma:contentTypeDescription="Een nieuw document maken." ma:contentTypeScope="" ma:versionID="8d1b46c4781578b374a312a047c3b10f">
  <xsd:schema xmlns:xsd="http://www.w3.org/2001/XMLSchema" xmlns:xs="http://www.w3.org/2001/XMLSchema" xmlns:p="http://schemas.microsoft.com/office/2006/metadata/properties" xmlns:ns2="30dd5ea8-d8fb-4eb4-8b50-dc0bf24ad827" xmlns:ns3="0af62db2-da91-4a23-b9bf-f40b31044810" targetNamespace="http://schemas.microsoft.com/office/2006/metadata/properties" ma:root="true" ma:fieldsID="994e338e2be9501f3add3e2b29147bda" ns2:_="" ns3:_="">
    <xsd:import namespace="30dd5ea8-d8fb-4eb4-8b50-dc0bf24ad827"/>
    <xsd:import namespace="0af62db2-da91-4a23-b9bf-f40b3104481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dd5ea8-d8fb-4eb4-8b50-dc0bf24ad8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f62db2-da91-4a23-b9bf-f40b31044810"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50DDCA-A72E-4D43-A6E2-12EB892CA049}">
  <ds:schemaRefs>
    <ds:schemaRef ds:uri="http://schemas.microsoft.com/sharepoint/v3/contenttype/forms"/>
  </ds:schemaRefs>
</ds:datastoreItem>
</file>

<file path=customXml/itemProps2.xml><?xml version="1.0" encoding="utf-8"?>
<ds:datastoreItem xmlns:ds="http://schemas.openxmlformats.org/officeDocument/2006/customXml" ds:itemID="{3AD2AF42-DB51-41A1-9AE2-3C3DF49A0DE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9D4074F-16B5-4576-A07A-0521244100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dd5ea8-d8fb-4eb4-8b50-dc0bf24ad827"/>
    <ds:schemaRef ds:uri="0af62db2-da91-4a23-b9bf-f40b31044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1224</Words>
  <Application>Microsoft Office PowerPoint</Application>
  <PresentationFormat>Breedbeeld</PresentationFormat>
  <Paragraphs>121</Paragraphs>
  <Slides>13</Slides>
  <Notes>12</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13</vt:i4>
      </vt:variant>
    </vt:vector>
  </HeadingPairs>
  <TitlesOfParts>
    <vt:vector size="22" baseType="lpstr">
      <vt:lpstr>Arial</vt:lpstr>
      <vt:lpstr>Bahnschrift Light Condensed</vt:lpstr>
      <vt:lpstr>Calibri</vt:lpstr>
      <vt:lpstr>Georgia</vt:lpstr>
      <vt:lpstr>Source Sans 3</vt:lpstr>
      <vt:lpstr>Source Serif 4</vt:lpstr>
      <vt:lpstr>Wingdings</vt:lpstr>
      <vt:lpstr>1_Office-thema</vt:lpstr>
      <vt:lpstr>2_Office-thema</vt:lpstr>
      <vt:lpstr>Zullen we het eens andersom doen?  Over het omkeren van de verantwoording tussen beleid en uitvoering  </vt:lpstr>
      <vt:lpstr>Hoe harder de docent werkt, hoe dieper de klas in de luisterstand zakt</vt:lpstr>
      <vt:lpstr>De uitvoering gaat harder lopen, het beleid kan in de luisterstand</vt:lpstr>
      <vt:lpstr>Q: Als het allemaal zo logisch is, waarom doen we het dan niet?   A: We doen het niet, precies omdat het logisch lijkt.   Twintig jaar dezelfde oplossingen: uitvoeringstoetsen, een noodrem, rijker en horizontaal verantwoorden…   Ze geven de uitvoering een sterkere stem, maar laten de richting van de verantwoording intact.</vt:lpstr>
      <vt:lpstr>Vijf patronen, steeds dezelfde uitkomst</vt:lpstr>
      <vt:lpstr>Vijf patronen, steeds dezelfde uitkomst</vt:lpstr>
      <vt:lpstr>PowerPoint-presentatie</vt:lpstr>
      <vt:lpstr>Wat als de uitvoering de ‘significante ander’ van beleid wordt?</vt:lpstr>
      <vt:lpstr>PowerPoint-presentatie</vt:lpstr>
      <vt:lpstr>Voorbeeld controleparadox    Als beleidsmakers zelf aanspreekbaar zijn op de proportionaliteit van hun informatievraag…   …dan wordt de reflex om onzekerheid af te wentelen op de uitvoering begrensd.   </vt:lpstr>
      <vt:lpstr>De last landt bij wie haar veroorzaakt</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Stanley Wattimena</dc:creator>
  <cp:lastModifiedBy>Wiljan Hendrikx</cp:lastModifiedBy>
  <cp:revision>16</cp:revision>
  <dcterms:created xsi:type="dcterms:W3CDTF">2021-11-03T14:01:08Z</dcterms:created>
  <dcterms:modified xsi:type="dcterms:W3CDTF">2026-10-06T12:57:52Z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0x010100AA07754DB3423746BFA6FAC3B4ACF65F</vt:lpwstr>
  </property>
</Properties>
</file>