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531" r:id="rId3"/>
    <p:sldId id="524" r:id="rId4"/>
    <p:sldId id="528" r:id="rId5"/>
    <p:sldId id="525" r:id="rId6"/>
    <p:sldId id="534" r:id="rId7"/>
    <p:sldId id="532" r:id="rId8"/>
    <p:sldId id="533" r:id="rId9"/>
  </p:sldIdLst>
  <p:sldSz cx="12192000" cy="6858000"/>
  <p:notesSz cx="6858000" cy="9144000"/>
  <p:defaultTextStyle>
    <a:defPPr lvl="0">
      <a:defRPr lang="nl-NL"/>
    </a:defPPr>
    <a:lvl1pPr marL="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7C77"/>
    <a:srgbClr val="466E7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150" autoAdjust="0"/>
    <p:restoredTop sz="76289"/>
  </p:normalViewPr>
  <p:slideViewPr>
    <p:cSldViewPr snapToGrid="0" showGuides="1">
      <p:cViewPr varScale="1">
        <p:scale>
          <a:sx n="91" d="100"/>
          <a:sy n="91" d="100"/>
        </p:scale>
        <p:origin x="48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E81221-51EE-4455-BF73-8C52265ECBB4}" type="datetimeFigureOut">
              <a:rPr lang="nl-NL" smtClean="0"/>
              <a:t>06-10-2026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BAE65-709B-43B4-B590-73724BCAEC3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6478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BAE65-709B-43B4-B590-73724BCAEC3B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0289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BAE65-709B-43B4-B590-73724BCAEC3B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4949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BAE65-709B-43B4-B590-73724BCAEC3B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9565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70556-E5D7-A639-DF02-DFC58CC3E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BF35918-BB74-A327-9D11-3B5EE8B2E6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136E1EB-4BF4-CF7A-9701-541187A77B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785E3F1-17FF-F810-A36B-0E80643E1C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BAE65-709B-43B4-B590-73724BCAEC3B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7193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oorblad geel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datum 3">
            <a:extLst>
              <a:ext uri="{FF2B5EF4-FFF2-40B4-BE49-F238E27FC236}">
                <a16:creationId xmlns:a16="http://schemas.microsoft.com/office/drawing/2014/main" id="{9F183073-10E5-1148-8165-AEA6349E14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82776" y="512911"/>
            <a:ext cx="1852952" cy="2160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B864F474-5687-40ED-B12B-92AEE0FCCA14}" type="datetime1">
              <a:rPr lang="nl-NL" smtClean="0"/>
              <a:t>06-10-2026</a:t>
            </a:fld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DA766916-94F7-0248-8885-8F8D13BD27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12" y="1"/>
            <a:ext cx="3197496" cy="1268759"/>
          </a:xfrm>
          <a:prstGeom prst="rect">
            <a:avLst/>
          </a:prstGeom>
          <a:ln>
            <a:noFill/>
          </a:ln>
        </p:spPr>
      </p:pic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09A3404-C322-574D-996D-93CFC22960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75690" y="5800329"/>
            <a:ext cx="5040620" cy="217169"/>
          </a:xfrm>
          <a:prstGeom prst="rect">
            <a:avLst/>
          </a:prstGeom>
        </p:spPr>
        <p:txBody>
          <a:bodyPr/>
          <a:lstStyle>
            <a:lvl1pPr marL="0" marR="0" indent="0" algn="ctr" defTabSz="914126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noProof="0"/>
              <a:t>Naam Achternaam</a:t>
            </a:r>
          </a:p>
        </p:txBody>
      </p:sp>
      <p:sp>
        <p:nvSpPr>
          <p:cNvPr id="35" name="Tijdelijke aanduiding voor tekst 34">
            <a:extLst>
              <a:ext uri="{FF2B5EF4-FFF2-40B4-BE49-F238E27FC236}">
                <a16:creationId xmlns:a16="http://schemas.microsoft.com/office/drawing/2014/main" id="{D6F025CA-08AA-BB4D-A7AA-3CD26CC85F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75690" y="6017497"/>
            <a:ext cx="5040620" cy="270592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/>
              <a:t>Functie</a:t>
            </a:r>
          </a:p>
        </p:txBody>
      </p:sp>
      <p:sp>
        <p:nvSpPr>
          <p:cNvPr id="41" name="Titel 1">
            <a:extLst>
              <a:ext uri="{FF2B5EF4-FFF2-40B4-BE49-F238E27FC236}">
                <a16:creationId xmlns:a16="http://schemas.microsoft.com/office/drawing/2014/main" id="{75804E32-4442-4548-B1CA-E4A4F92AB28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3189" y="1196750"/>
            <a:ext cx="11371678" cy="4603578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99" b="0" i="1">
                <a:latin typeface="Merriweather Light" panose="02060503050406030704" pitchFamily="18" charset="77"/>
              </a:defRPr>
            </a:lvl1pPr>
          </a:lstStyle>
          <a:p>
            <a:r>
              <a:rPr lang="nl-NL" noProof="0" dirty="0"/>
              <a:t>Plaats hier een titel</a:t>
            </a:r>
            <a:br>
              <a:rPr lang="nl-NL" noProof="0" dirty="0"/>
            </a:br>
            <a:r>
              <a:rPr lang="nl-NL" noProof="0" dirty="0"/>
              <a:t>die de aandacht vraagt</a:t>
            </a:r>
          </a:p>
        </p:txBody>
      </p:sp>
      <p:sp>
        <p:nvSpPr>
          <p:cNvPr id="12" name="Tijdelijke aanduiding voor tekst 30">
            <a:extLst>
              <a:ext uri="{FF2B5EF4-FFF2-40B4-BE49-F238E27FC236}">
                <a16:creationId xmlns:a16="http://schemas.microsoft.com/office/drawing/2014/main" id="{C482619B-A308-6A45-8328-69A6510361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9353" y="501835"/>
            <a:ext cx="6818378" cy="227101"/>
          </a:xfrm>
          <a:prstGeom prst="rect">
            <a:avLst/>
          </a:prstGeom>
        </p:spPr>
        <p:txBody>
          <a:bodyPr/>
          <a:lstStyle>
            <a:lvl1pPr marL="0" marR="0" indent="0" algn="ctr" defTabSz="914126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nl-NL" sz="1200" b="0" i="0" u="none" strike="noStrike" cap="all" spc="50" baseline="0" smtClean="0"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Naam sub-afzender</a:t>
            </a:r>
          </a:p>
        </p:txBody>
      </p:sp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1DB3E064-217E-17D8-3F9A-1440B9A9F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1ADC89BF-B087-4107-B9B9-134B28305F6D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48349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11">
          <p15:clr>
            <a:srgbClr val="FBAE40"/>
          </p15:clr>
        </p15:guide>
        <p15:guide id="7" pos="6200">
          <p15:clr>
            <a:srgbClr val="FBAE40"/>
          </p15:clr>
        </p15:guide>
        <p15:guide id="8" pos="6290">
          <p15:clr>
            <a:srgbClr val="FBAE40"/>
          </p15:clr>
        </p15:guide>
        <p15:guide id="9" pos="4998">
          <p15:clr>
            <a:srgbClr val="FBAE40"/>
          </p15:clr>
        </p15:guide>
        <p15:guide id="10" pos="3864">
          <p15:clr>
            <a:srgbClr val="FBAE40"/>
          </p15:clr>
        </p15:guide>
        <p15:guide id="11" pos="3773">
          <p15:clr>
            <a:srgbClr val="FBAE40"/>
          </p15:clr>
        </p15:guide>
        <p15:guide id="12" pos="2662">
          <p15:clr>
            <a:srgbClr val="FBAE40"/>
          </p15:clr>
        </p15:guide>
        <p15:guide id="13" pos="2571">
          <p15:clr>
            <a:srgbClr val="FBAE40"/>
          </p15:clr>
        </p15:guide>
        <p15:guide id="14" pos="1460">
          <p15:clr>
            <a:srgbClr val="FBAE40"/>
          </p15:clr>
        </p15:guide>
        <p15:guide id="15" pos="1346">
          <p15:clr>
            <a:srgbClr val="FBAE40"/>
          </p15:clr>
        </p15:guide>
        <p15:guide id="20" orient="horz" pos="754">
          <p15:clr>
            <a:srgbClr val="FBAE40"/>
          </p15:clr>
        </p15:guide>
        <p15:guide id="21" orient="horz" pos="211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oorblad wi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datum 3">
            <a:extLst>
              <a:ext uri="{FF2B5EF4-FFF2-40B4-BE49-F238E27FC236}">
                <a16:creationId xmlns:a16="http://schemas.microsoft.com/office/drawing/2014/main" id="{9F183073-10E5-1148-8165-AEA6349E14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82776" y="512911"/>
            <a:ext cx="1852952" cy="2160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8C959DEC-6596-4886-A683-BB133C72FDBB}" type="datetime1">
              <a:rPr lang="nl-NL" smtClean="0"/>
              <a:t>06-10-2026</a:t>
            </a:fld>
            <a:endParaRPr lang="nl-NL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D0FC209-A5EA-0147-8CC1-DEEC093C724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3189" y="1196750"/>
            <a:ext cx="11371678" cy="4603578"/>
          </a:xfrm>
          <a:prstGeom prst="rect">
            <a:avLst/>
          </a:prstGeom>
        </p:spPr>
        <p:txBody>
          <a:bodyPr anchor="ctr" anchorCtr="0"/>
          <a:lstStyle>
            <a:lvl1pPr algn="ctr">
              <a:defRPr sz="4099" b="0" i="1">
                <a:latin typeface="Merriweather Light" panose="02060503050406030704" pitchFamily="18" charset="77"/>
              </a:defRPr>
            </a:lvl1pPr>
          </a:lstStyle>
          <a:p>
            <a:r>
              <a:rPr lang="nl-NL" noProof="0" dirty="0"/>
              <a:t>Plaats hier een titel</a:t>
            </a:r>
            <a:br>
              <a:rPr lang="nl-NL" noProof="0" dirty="0"/>
            </a:br>
            <a:r>
              <a:rPr lang="nl-NL" noProof="0" dirty="0"/>
              <a:t>die de aandacht vraagt</a:t>
            </a:r>
          </a:p>
        </p:txBody>
      </p:sp>
      <p:sp>
        <p:nvSpPr>
          <p:cNvPr id="14" name="Tijdelijke aanduiding voor tekst 30">
            <a:extLst>
              <a:ext uri="{FF2B5EF4-FFF2-40B4-BE49-F238E27FC236}">
                <a16:creationId xmlns:a16="http://schemas.microsoft.com/office/drawing/2014/main" id="{51C6920E-2404-FC40-988B-4BB1412D06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9353" y="501835"/>
            <a:ext cx="6818378" cy="227101"/>
          </a:xfrm>
          <a:prstGeom prst="rect">
            <a:avLst/>
          </a:prstGeom>
        </p:spPr>
        <p:txBody>
          <a:bodyPr/>
          <a:lstStyle>
            <a:lvl1pPr marL="0" marR="0" indent="0" algn="ctr" defTabSz="914126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nl-NL" sz="1200" b="0" i="0" u="none" strike="noStrike" cap="all" spc="50" baseline="0" smtClean="0">
                <a:solidFill>
                  <a:schemeClr val="tx2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Naam sub-afzender</a:t>
            </a:r>
          </a:p>
        </p:txBody>
      </p:sp>
      <p:sp>
        <p:nvSpPr>
          <p:cNvPr id="15" name="Tijdelijke aanduiding voor tekst 32">
            <a:extLst>
              <a:ext uri="{FF2B5EF4-FFF2-40B4-BE49-F238E27FC236}">
                <a16:creationId xmlns:a16="http://schemas.microsoft.com/office/drawing/2014/main" id="{E9C4D7DF-C2D6-2444-A1B2-F13AB0C20B3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77294" y="5800329"/>
            <a:ext cx="5037413" cy="217169"/>
          </a:xfrm>
          <a:prstGeom prst="rect">
            <a:avLst/>
          </a:prstGeom>
        </p:spPr>
        <p:txBody>
          <a:bodyPr/>
          <a:lstStyle>
            <a:lvl1pPr marL="0" marR="0" indent="0" algn="ctr" defTabSz="914126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noProof="0"/>
              <a:t>Naam Achternaam</a:t>
            </a:r>
          </a:p>
        </p:txBody>
      </p:sp>
      <p:sp>
        <p:nvSpPr>
          <p:cNvPr id="16" name="Tijdelijke aanduiding voor tekst 34">
            <a:extLst>
              <a:ext uri="{FF2B5EF4-FFF2-40B4-BE49-F238E27FC236}">
                <a16:creationId xmlns:a16="http://schemas.microsoft.com/office/drawing/2014/main" id="{817F154B-050E-E24D-A94F-C5AD3C5577A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77294" y="6017497"/>
            <a:ext cx="5037413" cy="270592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/>
              <a:t>Functie</a:t>
            </a: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6837DB80-B58D-FF45-AF89-0C2E8D28F9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12" y="1"/>
            <a:ext cx="3197496" cy="1268759"/>
          </a:xfrm>
          <a:prstGeom prst="rect">
            <a:avLst/>
          </a:prstGeom>
          <a:ln>
            <a:noFill/>
          </a:ln>
        </p:spPr>
      </p:pic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AC914BD2-309F-FD6C-1F91-BD84339E7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1ADC89BF-B087-4107-B9B9-134B28305F6D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066752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11">
          <p15:clr>
            <a:srgbClr val="FBAE40"/>
          </p15:clr>
        </p15:guide>
        <p15:guide id="7" pos="6200">
          <p15:clr>
            <a:srgbClr val="FBAE40"/>
          </p15:clr>
        </p15:guide>
        <p15:guide id="8" pos="6290">
          <p15:clr>
            <a:srgbClr val="FBAE40"/>
          </p15:clr>
        </p15:guide>
        <p15:guide id="9" pos="4998">
          <p15:clr>
            <a:srgbClr val="FBAE40"/>
          </p15:clr>
        </p15:guide>
        <p15:guide id="10" pos="3864">
          <p15:clr>
            <a:srgbClr val="FBAE40"/>
          </p15:clr>
        </p15:guide>
        <p15:guide id="11" pos="3773">
          <p15:clr>
            <a:srgbClr val="FBAE40"/>
          </p15:clr>
        </p15:guide>
        <p15:guide id="12" pos="2662">
          <p15:clr>
            <a:srgbClr val="FBAE40"/>
          </p15:clr>
        </p15:guide>
        <p15:guide id="13" pos="2571">
          <p15:clr>
            <a:srgbClr val="FBAE40"/>
          </p15:clr>
        </p15:guide>
        <p15:guide id="14" pos="1460">
          <p15:clr>
            <a:srgbClr val="FBAE40"/>
          </p15:clr>
        </p15:guide>
        <p15:guide id="15" pos="1346">
          <p15:clr>
            <a:srgbClr val="FBAE40"/>
          </p15:clr>
        </p15:guide>
        <p15:guide id="16" orient="horz" pos="754">
          <p15:clr>
            <a:srgbClr val="FBAE40"/>
          </p15:clr>
        </p15:guide>
        <p15:guide id="17" orient="horz" pos="211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oorblad wit + afbeelding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datum 3">
            <a:extLst>
              <a:ext uri="{FF2B5EF4-FFF2-40B4-BE49-F238E27FC236}">
                <a16:creationId xmlns:a16="http://schemas.microsoft.com/office/drawing/2014/main" id="{9F183073-10E5-1148-8165-AEA6349E14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9307" y="512911"/>
            <a:ext cx="1866421" cy="2160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0B94ADB7-470A-4557-9C3A-77B453BAD003}" type="datetime1">
              <a:rPr lang="nl-NL" smtClean="0"/>
              <a:t>06-10-2026</a:t>
            </a:fld>
            <a:endParaRPr lang="nl-NL"/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2133EB5A-69B9-1740-8101-0C004BB7DA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3646" y="1196750"/>
            <a:ext cx="5583014" cy="4603578"/>
          </a:xfrm>
          <a:prstGeom prst="rect">
            <a:avLst/>
          </a:prstGeom>
        </p:spPr>
        <p:txBody>
          <a:bodyPr anchor="ctr" anchorCtr="0"/>
          <a:lstStyle>
            <a:lvl1pPr marL="0" marR="0" indent="0" algn="ctr" defTabSz="9141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99" b="0" i="1">
                <a:latin typeface="Merriweather Light" panose="02060503050406030704" pitchFamily="18" charset="77"/>
              </a:defRPr>
            </a:lvl1pPr>
          </a:lstStyle>
          <a:p>
            <a:r>
              <a:rPr lang="nl-NL" noProof="0" dirty="0"/>
              <a:t>Plaats hier een titel die de aandacht vraagt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09A3404-C322-574D-996D-93CFC22960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3645" y="6084056"/>
            <a:ext cx="5583014" cy="217169"/>
          </a:xfrm>
          <a:prstGeom prst="rect">
            <a:avLst/>
          </a:prstGeom>
        </p:spPr>
        <p:txBody>
          <a:bodyPr/>
          <a:lstStyle>
            <a:lvl1pPr marL="0" marR="0" indent="0" algn="ctr" defTabSz="914126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noProof="0" dirty="0"/>
              <a:t>Naam Achternaam</a:t>
            </a:r>
          </a:p>
        </p:txBody>
      </p:sp>
      <p:sp>
        <p:nvSpPr>
          <p:cNvPr id="35" name="Tijdelijke aanduiding voor tekst 34">
            <a:extLst>
              <a:ext uri="{FF2B5EF4-FFF2-40B4-BE49-F238E27FC236}">
                <a16:creationId xmlns:a16="http://schemas.microsoft.com/office/drawing/2014/main" id="{D6F025CA-08AA-BB4D-A7AA-3CD26CC85F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6462" y="6309175"/>
            <a:ext cx="5580197" cy="270592"/>
          </a:xfrm>
          <a:prstGeom prst="rect">
            <a:avLst/>
          </a:prstGeom>
        </p:spPr>
        <p:txBody>
          <a:bodyPr/>
          <a:lstStyle>
            <a:lvl1pPr marL="0" marR="0" indent="0" algn="ctr" defTabSz="914126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Functie</a:t>
            </a:r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0899AEA0-D03E-3444-8E81-C754D975C6B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275341" y="1196751"/>
            <a:ext cx="5561152" cy="5292950"/>
          </a:xfrm>
          <a:prstGeom prst="rect">
            <a:avLst/>
          </a:prstGeom>
          <a:solidFill>
            <a:schemeClr val="bg1"/>
          </a:solidFill>
        </p:spPr>
        <p:txBody>
          <a:bodyPr anchor="ctr" anchorCtr="0"/>
          <a:lstStyle>
            <a:lvl1pPr marL="0" marR="0" indent="0" algn="ctr" defTabSz="914126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Klik op icoontje om een beeld in te voegen</a:t>
            </a:r>
          </a:p>
        </p:txBody>
      </p:sp>
      <p:sp>
        <p:nvSpPr>
          <p:cNvPr id="14" name="Tijdelijke aanduiding voor tekst 30">
            <a:extLst>
              <a:ext uri="{FF2B5EF4-FFF2-40B4-BE49-F238E27FC236}">
                <a16:creationId xmlns:a16="http://schemas.microsoft.com/office/drawing/2014/main" id="{E9603F35-3EF2-CA47-993A-7691CF422F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9353" y="501835"/>
            <a:ext cx="6818378" cy="227101"/>
          </a:xfrm>
          <a:prstGeom prst="rect">
            <a:avLst/>
          </a:prstGeom>
        </p:spPr>
        <p:txBody>
          <a:bodyPr/>
          <a:lstStyle>
            <a:lvl1pPr marL="0" marR="0" indent="0" algn="ctr" defTabSz="914126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nl-NL" sz="1200" b="0" i="0" u="none" strike="noStrike" cap="all" spc="50" baseline="0" smtClean="0">
                <a:solidFill>
                  <a:schemeClr val="tx2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Naam sub-afzender</a:t>
            </a: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B3975AE5-2821-1849-B1D4-B58A7B2097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12" y="1"/>
            <a:ext cx="3197496" cy="1268759"/>
          </a:xfrm>
          <a:prstGeom prst="rect">
            <a:avLst/>
          </a:prstGeom>
          <a:ln>
            <a:noFill/>
          </a:ln>
        </p:spPr>
      </p:pic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902E22F4-5503-A472-6EE3-34E741767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1ADC89BF-B087-4107-B9B9-134B28305F6D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385624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20" orient="horz" pos="754">
          <p15:clr>
            <a:srgbClr val="FBAE40"/>
          </p15:clr>
        </p15:guide>
        <p15:guide id="21" orient="horz" pos="211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lleen teks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C1824C1D-4906-3A4A-B5A7-7CF6C4EB7B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17147" y="1196975"/>
            <a:ext cx="7557707" cy="1253617"/>
          </a:xfrm>
          <a:prstGeom prst="rect">
            <a:avLst/>
          </a:prstGeom>
        </p:spPr>
        <p:txBody>
          <a:bodyPr anchor="t" anchorCtr="0"/>
          <a:lstStyle>
            <a:lvl1pPr marL="0" marR="0" indent="0" algn="l" defTabSz="9141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nl-NL" sz="2299" b="1" i="0" smtClean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noProof="0" dirty="0"/>
              <a:t>Titel</a:t>
            </a:r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5E1B5542-E518-FB47-95E8-2B71A026A2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17147" y="2450593"/>
            <a:ext cx="7557707" cy="3443316"/>
          </a:xfrm>
          <a:prstGeom prst="rect">
            <a:avLst/>
          </a:prstGeom>
        </p:spPr>
        <p:txBody>
          <a:bodyPr/>
          <a:lstStyle>
            <a:lvl1pPr marL="0" marR="0" indent="0" algn="l" defTabSz="914126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nl-NL" sz="2199" b="0" i="0" smtClean="0"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 err="1"/>
              <a:t>Molorepudit</a:t>
            </a:r>
            <a:r>
              <a:rPr lang="nl-NL" noProof="0" dirty="0"/>
              <a:t> </a:t>
            </a:r>
            <a:r>
              <a:rPr lang="nl-NL" noProof="0" dirty="0" err="1"/>
              <a:t>ressimus</a:t>
            </a:r>
            <a:r>
              <a:rPr lang="nl-NL" noProof="0" dirty="0"/>
              <a:t> </a:t>
            </a:r>
            <a:r>
              <a:rPr lang="nl-NL" noProof="0" dirty="0" err="1"/>
              <a:t>exeri</a:t>
            </a:r>
            <a:r>
              <a:rPr lang="nl-NL" noProof="0" dirty="0"/>
              <a:t> </a:t>
            </a:r>
            <a:r>
              <a:rPr lang="nl-NL" noProof="0" dirty="0" err="1"/>
              <a:t>nus</a:t>
            </a:r>
            <a:r>
              <a:rPr lang="nl-NL" noProof="0" dirty="0"/>
              <a:t> et </a:t>
            </a:r>
            <a:r>
              <a:rPr lang="nl-NL" noProof="0" dirty="0" err="1"/>
              <a:t>ipienda</a:t>
            </a:r>
            <a:r>
              <a:rPr lang="nl-NL" noProof="0" dirty="0"/>
              <a:t> et </a:t>
            </a:r>
            <a:r>
              <a:rPr lang="nl-NL" noProof="0" dirty="0" err="1"/>
              <a:t>adiantot</a:t>
            </a:r>
            <a:r>
              <a:rPr lang="nl-NL" noProof="0" dirty="0"/>
              <a:t> </a:t>
            </a:r>
            <a:r>
              <a:rPr lang="nl-NL" noProof="0" dirty="0" err="1"/>
              <a:t>Ique</a:t>
            </a:r>
            <a:r>
              <a:rPr lang="nl-NL" noProof="0" dirty="0"/>
              <a:t> </a:t>
            </a:r>
            <a:r>
              <a:rPr lang="nl-NL" noProof="0" dirty="0" err="1"/>
              <a:t>niminti</a:t>
            </a:r>
            <a:r>
              <a:rPr lang="nl-NL" noProof="0" dirty="0"/>
              <a:t> </a:t>
            </a:r>
            <a:r>
              <a:rPr lang="nl-NL" noProof="0" dirty="0" err="1"/>
              <a:t>nonsendaecae</a:t>
            </a:r>
            <a:r>
              <a:rPr lang="nl-NL" noProof="0" dirty="0"/>
              <a:t> </a:t>
            </a:r>
            <a:r>
              <a:rPr lang="nl-NL" noProof="0" dirty="0" err="1"/>
              <a:t>volor</a:t>
            </a:r>
            <a:r>
              <a:rPr lang="nl-NL" noProof="0" dirty="0"/>
              <a:t> a ad et ut </a:t>
            </a:r>
            <a:r>
              <a:rPr lang="nl-NL" noProof="0" dirty="0" err="1"/>
              <a:t>eum</a:t>
            </a:r>
            <a:r>
              <a:rPr lang="nl-NL" noProof="0" dirty="0"/>
              <a:t> se pos mos </a:t>
            </a:r>
            <a:r>
              <a:rPr lang="nl-NL" noProof="0" dirty="0" err="1"/>
              <a:t>sed</a:t>
            </a:r>
            <a:r>
              <a:rPr lang="nl-NL" noProof="0" dirty="0"/>
              <a:t> </a:t>
            </a:r>
            <a:r>
              <a:rPr lang="nl-NL" noProof="0" dirty="0" err="1"/>
              <a:t>ulpa</a:t>
            </a:r>
            <a:r>
              <a:rPr lang="nl-NL" noProof="0" dirty="0"/>
              <a:t> </a:t>
            </a:r>
            <a:r>
              <a:rPr lang="nl-NL" noProof="0" dirty="0" err="1"/>
              <a:t>vitas</a:t>
            </a:r>
            <a:r>
              <a:rPr lang="nl-NL" noProof="0" dirty="0"/>
              <a:t> </a:t>
            </a:r>
            <a:r>
              <a:rPr lang="nl-NL" noProof="0" dirty="0" err="1"/>
              <a:t>aut</a:t>
            </a:r>
            <a:r>
              <a:rPr lang="nl-NL" noProof="0" dirty="0"/>
              <a:t> </a:t>
            </a:r>
            <a:r>
              <a:rPr lang="nl-NL" noProof="0" dirty="0" err="1"/>
              <a:t>quia</a:t>
            </a:r>
            <a:r>
              <a:rPr lang="nl-NL" noProof="0" dirty="0"/>
              <a:t> </a:t>
            </a:r>
            <a:r>
              <a:rPr lang="nl-NL" noProof="0" dirty="0" err="1"/>
              <a:t>doluptio</a:t>
            </a:r>
            <a:r>
              <a:rPr lang="nl-NL" noProof="0" dirty="0"/>
              <a:t> </a:t>
            </a:r>
            <a:r>
              <a:rPr lang="nl-NL" noProof="0" dirty="0" err="1"/>
              <a:t>iduciis</a:t>
            </a:r>
            <a:r>
              <a:rPr lang="nl-NL" noProof="0" dirty="0"/>
              <a:t> </a:t>
            </a:r>
            <a:r>
              <a:rPr lang="nl-NL" noProof="0" dirty="0" err="1"/>
              <a:t>sedis</a:t>
            </a:r>
            <a:r>
              <a:rPr lang="nl-NL" noProof="0" dirty="0"/>
              <a:t> </a:t>
            </a:r>
            <a:r>
              <a:rPr lang="nl-NL" noProof="0" dirty="0" err="1"/>
              <a:t>sitat</a:t>
            </a:r>
            <a:r>
              <a:rPr lang="nl-NL" noProof="0" dirty="0"/>
              <a:t> es </a:t>
            </a:r>
            <a:r>
              <a:rPr lang="nl-NL" noProof="0" dirty="0" err="1"/>
              <a:t>nihition</a:t>
            </a:r>
            <a:r>
              <a:rPr lang="nl-NL" noProof="0" dirty="0"/>
              <a:t> </a:t>
            </a:r>
            <a:r>
              <a:rPr lang="nl-NL" noProof="0" dirty="0" err="1"/>
              <a:t>nonsecturi</a:t>
            </a:r>
            <a:r>
              <a:rPr lang="nl-NL" noProof="0" dirty="0"/>
              <a:t> </a:t>
            </a:r>
            <a:r>
              <a:rPr lang="nl-NL" noProof="0" dirty="0" err="1"/>
              <a:t>officidis</a:t>
            </a:r>
            <a:r>
              <a:rPr lang="nl-NL" noProof="0" dirty="0"/>
              <a:t> ex et que </a:t>
            </a:r>
            <a:r>
              <a:rPr lang="nl-NL" noProof="0" dirty="0" err="1"/>
              <a:t>esecto</a:t>
            </a:r>
            <a:r>
              <a:rPr lang="nl-NL" noProof="0" dirty="0"/>
              <a:t> </a:t>
            </a:r>
            <a:r>
              <a:rPr lang="nl-NL" noProof="0" dirty="0" err="1"/>
              <a:t>dolorumenis</a:t>
            </a:r>
            <a:r>
              <a:rPr lang="nl-NL" noProof="0" dirty="0"/>
              <a:t> </a:t>
            </a:r>
            <a:r>
              <a:rPr lang="nl-NL" noProof="0" dirty="0" err="1"/>
              <a:t>aritat</a:t>
            </a:r>
            <a:r>
              <a:rPr lang="nl-NL" noProof="0" dirty="0"/>
              <a:t> et des </a:t>
            </a:r>
            <a:r>
              <a:rPr lang="nl-NL" noProof="0" dirty="0" err="1"/>
              <a:t>earcit</a:t>
            </a:r>
            <a:r>
              <a:rPr lang="nl-NL" noProof="0" dirty="0"/>
              <a:t>, </a:t>
            </a:r>
            <a:r>
              <a:rPr lang="nl-NL" noProof="0" dirty="0" err="1"/>
              <a:t>ium</a:t>
            </a:r>
            <a:r>
              <a:rPr lang="nl-NL" noProof="0" dirty="0"/>
              <a:t> ad </a:t>
            </a:r>
            <a:r>
              <a:rPr lang="nl-NL" noProof="0" dirty="0" err="1"/>
              <a:t>quam</a:t>
            </a:r>
            <a:r>
              <a:rPr lang="nl-NL" noProof="0" dirty="0"/>
              <a:t> </a:t>
            </a:r>
            <a:r>
              <a:rPr lang="nl-NL" noProof="0" dirty="0" err="1"/>
              <a:t>faccupt</a:t>
            </a:r>
            <a:r>
              <a:rPr lang="nl-NL" noProof="0" dirty="0"/>
              <a:t> </a:t>
            </a:r>
            <a:r>
              <a:rPr lang="nl-NL" noProof="0" dirty="0" err="1"/>
              <a:t>atiature</a:t>
            </a:r>
            <a:r>
              <a:rPr lang="nl-NL" noProof="0" dirty="0"/>
              <a:t>, </a:t>
            </a:r>
            <a:r>
              <a:rPr lang="nl-NL" noProof="0" dirty="0" err="1"/>
              <a:t>qui</a:t>
            </a:r>
            <a:r>
              <a:rPr lang="nl-NL" noProof="0" dirty="0"/>
              <a:t> </a:t>
            </a:r>
            <a:r>
              <a:rPr lang="nl-NL" noProof="0" dirty="0" err="1"/>
              <a:t>officipis</a:t>
            </a:r>
            <a:r>
              <a:rPr lang="nl-NL" noProof="0" dirty="0"/>
              <a:t> </a:t>
            </a:r>
            <a:r>
              <a:rPr lang="nl-NL" noProof="0" dirty="0" err="1"/>
              <a:t>dolupta</a:t>
            </a:r>
            <a:r>
              <a:rPr lang="nl-NL" noProof="0" dirty="0"/>
              <a:t> </a:t>
            </a:r>
            <a:r>
              <a:rPr lang="nl-NL" noProof="0" dirty="0" err="1"/>
              <a:t>spereium</a:t>
            </a:r>
            <a:r>
              <a:rPr lang="nl-NL" noProof="0" dirty="0"/>
              <a:t> </a:t>
            </a:r>
            <a:r>
              <a:rPr lang="nl-NL" noProof="0" dirty="0" err="1"/>
              <a:t>quias</a:t>
            </a:r>
            <a:r>
              <a:rPr lang="nl-NL" noProof="0" dirty="0"/>
              <a:t> </a:t>
            </a:r>
            <a:r>
              <a:rPr lang="nl-NL" noProof="0" dirty="0" err="1"/>
              <a:t>sum</a:t>
            </a:r>
            <a:r>
              <a:rPr lang="nl-NL" noProof="0" dirty="0"/>
              <a:t> </a:t>
            </a:r>
            <a:r>
              <a:rPr lang="nl-NL" noProof="0" dirty="0" err="1"/>
              <a:t>aut</a:t>
            </a:r>
            <a:r>
              <a:rPr lang="nl-NL" noProof="0" dirty="0"/>
              <a:t> min </a:t>
            </a:r>
            <a:r>
              <a:rPr lang="nl-NL" noProof="0" dirty="0" err="1"/>
              <a:t>prae</a:t>
            </a:r>
            <a:r>
              <a:rPr lang="nl-NL" noProof="0" dirty="0"/>
              <a:t> nam </a:t>
            </a:r>
            <a:r>
              <a:rPr lang="nl-NL" noProof="0" dirty="0" err="1"/>
              <a:t>aut</a:t>
            </a:r>
            <a:r>
              <a:rPr lang="nl-NL" noProof="0" dirty="0"/>
              <a:t> que </a:t>
            </a:r>
            <a:r>
              <a:rPr lang="nl-NL" noProof="0" dirty="0" err="1"/>
              <a:t>nobitatur</a:t>
            </a:r>
            <a:r>
              <a:rPr lang="nl-NL" noProof="0" dirty="0"/>
              <a:t>, </a:t>
            </a:r>
            <a:r>
              <a:rPr lang="nl-NL" noProof="0" dirty="0" err="1"/>
              <a:t>cus</a:t>
            </a:r>
            <a:r>
              <a:rPr lang="nl-NL" noProof="0" dirty="0"/>
              <a:t> </a:t>
            </a:r>
            <a:r>
              <a:rPr lang="nl-NL" noProof="0" dirty="0" err="1"/>
              <a:t>eario</a:t>
            </a:r>
            <a:r>
              <a:rPr lang="nl-NL" noProof="0" dirty="0"/>
              <a:t> </a:t>
            </a:r>
            <a:r>
              <a:rPr lang="nl-NL" noProof="0" dirty="0" err="1"/>
              <a:t>omnihic</a:t>
            </a:r>
            <a:r>
              <a:rPr lang="nl-NL" noProof="0" dirty="0"/>
              <a:t> </a:t>
            </a:r>
            <a:r>
              <a:rPr lang="nl-NL" noProof="0" dirty="0" err="1"/>
              <a:t>aeruptur</a:t>
            </a:r>
            <a:r>
              <a:rPr lang="nl-NL" noProof="0" dirty="0"/>
              <a:t>, </a:t>
            </a:r>
            <a:r>
              <a:rPr lang="nl-NL" noProof="0" dirty="0" err="1"/>
              <a:t>sunt</a:t>
            </a:r>
            <a:r>
              <a:rPr lang="nl-NL" noProof="0" dirty="0"/>
              <a:t> </a:t>
            </a:r>
            <a:r>
              <a:rPr lang="nl-NL" noProof="0" dirty="0" err="1"/>
              <a:t>eruptat</a:t>
            </a:r>
            <a:r>
              <a:rPr lang="nl-NL" noProof="0" dirty="0"/>
              <a:t> </a:t>
            </a:r>
            <a:r>
              <a:rPr lang="nl-NL" noProof="0" dirty="0" err="1"/>
              <a:t>volorep</a:t>
            </a:r>
            <a:r>
              <a:rPr lang="nl-NL" noProof="0" dirty="0"/>
              <a:t>. &lt;Max. 70 woorden&gt;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F5F4EC7-5817-CC41-AADD-8BE27B448F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1182" y="6001200"/>
            <a:ext cx="1711598" cy="679158"/>
          </a:xfrm>
          <a:prstGeom prst="rect">
            <a:avLst/>
          </a:prstGeom>
          <a:ln>
            <a:noFill/>
          </a:ln>
        </p:spPr>
      </p:pic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141E222C-5CAB-6E54-E323-0B447CA66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1ADC89BF-B087-4107-B9B9-134B28305F6D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72947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8" orient="horz" pos="75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ullets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C1824C1D-4906-3A4A-B5A7-7CF6C4EB7B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17147" y="1196975"/>
            <a:ext cx="7557707" cy="1253617"/>
          </a:xfrm>
          <a:prstGeom prst="rect">
            <a:avLst/>
          </a:prstGeom>
        </p:spPr>
        <p:txBody>
          <a:bodyPr anchor="t" anchorCtr="0"/>
          <a:lstStyle>
            <a:lvl1pPr marL="0" marR="0" indent="0" algn="l" defTabSz="9141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nl-NL" sz="2299" b="1" i="0" smtClean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noProof="0" dirty="0"/>
              <a:t>Titel</a:t>
            </a:r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07512B20-AEAB-ED4D-913E-F86A9F66DD6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17147" y="2450593"/>
            <a:ext cx="7557707" cy="3443316"/>
          </a:xfrm>
          <a:prstGeom prst="rect">
            <a:avLst/>
          </a:prstGeom>
        </p:spPr>
        <p:txBody>
          <a:bodyPr/>
          <a:lstStyle>
            <a:lvl1pPr marL="450715" marR="0" indent="-450715" algn="l" defTabSz="914126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888733" algn="l"/>
                <a:tab pos="1452127" algn="l"/>
              </a:tabLst>
              <a:defRPr lang="nl-NL" sz="2199" b="0" i="0" kern="1200" baseline="0" noProof="0" dirty="0" smtClean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803034" indent="-309470"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lang="nl-NL" sz="2199" b="0" i="0" kern="1200" baseline="0" noProof="0" dirty="0" smtClean="0">
                <a:solidFill>
                  <a:schemeClr val="tx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1114091" indent="-311057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lang="nl-NL" sz="2199" b="0" i="0" kern="1200" baseline="0" noProof="0" dirty="0" err="1" smtClean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466410" indent="-311057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tabLst/>
              <a:defRPr lang="nl-NL" sz="2199" b="0" i="0" kern="1200" baseline="0" noProof="0" dirty="0" smtClean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33013" indent="-366603"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lang="nl-NL" sz="2199" b="0" i="0" kern="1200" baseline="0" noProof="0" dirty="0" err="1">
                <a:solidFill>
                  <a:schemeClr val="tx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2185332" indent="-352319">
              <a:spcBef>
                <a:spcPts val="600"/>
              </a:spcBef>
              <a:tabLst/>
              <a:defRPr lang="nl-NL" sz="2199" b="0" i="0" kern="1200" baseline="0" noProof="0" dirty="0" smtClean="0">
                <a:solidFill>
                  <a:schemeClr val="tx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6pPr>
            <a:lvl7pPr marL="2144070" indent="-311057">
              <a:tabLst/>
              <a:defRPr lang="nl-NL" sz="2199" b="0" i="0" kern="1200" baseline="0" noProof="0" dirty="0" smtClean="0">
                <a:solidFill>
                  <a:schemeClr val="tx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7pPr>
            <a:lvl8pPr marL="2496389" indent="-352319">
              <a:tabLst/>
              <a:defRPr lang="nl-NL" sz="2199" b="0" i="0" kern="1200" baseline="0" noProof="0" dirty="0">
                <a:solidFill>
                  <a:schemeClr val="tx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8pPr>
            <a:lvl9pPr>
              <a:defRPr lang="nl-NL" sz="2199" b="0" i="0" kern="1200" baseline="0" noProof="0" dirty="0" smtClean="0">
                <a:solidFill>
                  <a:schemeClr val="tx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9pPr>
          </a:lstStyle>
          <a:p>
            <a:r>
              <a:rPr lang="nl-NL" noProof="0" dirty="0" err="1"/>
              <a:t>Ressimus</a:t>
            </a:r>
            <a:r>
              <a:rPr lang="nl-NL" noProof="0" dirty="0"/>
              <a:t> </a:t>
            </a:r>
            <a:r>
              <a:rPr lang="nl-NL" noProof="0" dirty="0" err="1"/>
              <a:t>exeri</a:t>
            </a:r>
            <a:r>
              <a:rPr lang="nl-NL" noProof="0" dirty="0"/>
              <a:t> </a:t>
            </a:r>
            <a:r>
              <a:rPr lang="nl-NL" noProof="0" dirty="0" err="1"/>
              <a:t>nus</a:t>
            </a:r>
            <a:r>
              <a:rPr lang="nl-NL" noProof="0" dirty="0"/>
              <a:t> et </a:t>
            </a:r>
            <a:r>
              <a:rPr lang="nl-NL" noProof="0" dirty="0" err="1"/>
              <a:t>ipienda</a:t>
            </a:r>
            <a:r>
              <a:rPr lang="nl-NL" noProof="0" dirty="0"/>
              <a:t> et </a:t>
            </a:r>
            <a:r>
              <a:rPr lang="nl-NL" noProof="0" dirty="0" err="1"/>
              <a:t>adiantot</a:t>
            </a:r>
            <a:r>
              <a:rPr lang="nl-NL" noProof="0" dirty="0"/>
              <a:t> </a:t>
            </a:r>
            <a:r>
              <a:rPr lang="nl-NL" noProof="0" dirty="0" err="1"/>
              <a:t>IqueMolorepudit</a:t>
            </a:r>
            <a:r>
              <a:rPr lang="nl-NL" noProof="0" dirty="0"/>
              <a:t> </a:t>
            </a:r>
            <a:r>
              <a:rPr lang="nl-NL" noProof="0" dirty="0" err="1"/>
              <a:t>niminti</a:t>
            </a:r>
            <a:r>
              <a:rPr lang="nl-NL" noProof="0" dirty="0"/>
              <a:t> </a:t>
            </a:r>
            <a:r>
              <a:rPr lang="nl-NL" noProof="0" dirty="0" err="1"/>
              <a:t>nonsendaecae</a:t>
            </a:r>
            <a:r>
              <a:rPr lang="nl-NL" noProof="0" dirty="0"/>
              <a:t> </a:t>
            </a:r>
            <a:r>
              <a:rPr lang="nl-NL" noProof="0" dirty="0" err="1"/>
              <a:t>volor</a:t>
            </a:r>
            <a:r>
              <a:rPr lang="nl-NL" noProof="0" dirty="0"/>
              <a:t> a ad et ut </a:t>
            </a:r>
            <a:r>
              <a:rPr lang="nl-NL" noProof="0" dirty="0" err="1"/>
              <a:t>eum</a:t>
            </a:r>
            <a:r>
              <a:rPr lang="nl-NL" noProof="0" dirty="0"/>
              <a:t> se pos mos </a:t>
            </a:r>
            <a:r>
              <a:rPr lang="nl-NL" noProof="0" dirty="0" err="1"/>
              <a:t>sed</a:t>
            </a:r>
            <a:r>
              <a:rPr lang="nl-NL" noProof="0" dirty="0"/>
              <a:t> </a:t>
            </a:r>
            <a:r>
              <a:rPr lang="nl-NL" noProof="0" dirty="0" err="1"/>
              <a:t>ulpa</a:t>
            </a:r>
            <a:r>
              <a:rPr lang="nl-NL" noProof="0" dirty="0"/>
              <a:t> </a:t>
            </a:r>
            <a:r>
              <a:rPr lang="nl-NL" noProof="0" dirty="0" err="1"/>
              <a:t>vitas</a:t>
            </a:r>
            <a:r>
              <a:rPr lang="nl-NL" noProof="0" dirty="0"/>
              <a:t> </a:t>
            </a:r>
            <a:r>
              <a:rPr lang="nl-NL" noProof="0" dirty="0" err="1"/>
              <a:t>aut</a:t>
            </a:r>
            <a:r>
              <a:rPr lang="nl-NL" noProof="0" dirty="0"/>
              <a:t> </a:t>
            </a:r>
            <a:r>
              <a:rPr lang="nl-NL" noProof="0" dirty="0" err="1"/>
              <a:t>quia</a:t>
            </a:r>
            <a:r>
              <a:rPr lang="nl-NL" noProof="0" dirty="0"/>
              <a:t> </a:t>
            </a:r>
            <a:r>
              <a:rPr lang="nl-NL" noProof="0" dirty="0" err="1"/>
              <a:t>doluptio</a:t>
            </a:r>
            <a:r>
              <a:rPr lang="nl-NL" noProof="0" dirty="0"/>
              <a:t> </a:t>
            </a:r>
            <a:r>
              <a:rPr lang="nl-NL" noProof="0" dirty="0" err="1"/>
              <a:t>iduciis</a:t>
            </a:r>
            <a:r>
              <a:rPr lang="nl-NL" noProof="0" dirty="0"/>
              <a:t> </a:t>
            </a:r>
            <a:r>
              <a:rPr lang="nl-NL" noProof="0" dirty="0" err="1"/>
              <a:t>sedis</a:t>
            </a:r>
            <a:r>
              <a:rPr lang="nl-NL" noProof="0" dirty="0"/>
              <a:t> </a:t>
            </a:r>
            <a:r>
              <a:rPr lang="nl-NL" noProof="0" dirty="0" err="1"/>
              <a:t>sitat</a:t>
            </a:r>
            <a:endParaRPr lang="nl-NL" noProof="0" dirty="0"/>
          </a:p>
          <a:p>
            <a:pPr lvl="1"/>
            <a:r>
              <a:rPr lang="nl-NL" noProof="0" dirty="0" err="1"/>
              <a:t>L;ajgda;ldgjs</a:t>
            </a:r>
            <a:endParaRPr lang="nl-NL" noProof="0" dirty="0"/>
          </a:p>
          <a:p>
            <a:pPr lvl="2"/>
            <a:r>
              <a:rPr lang="nl-NL" noProof="0" dirty="0" err="1"/>
              <a:t>Lkadghjs;aoigdhsj</a:t>
            </a:r>
            <a:endParaRPr lang="nl-NL" noProof="0" dirty="0"/>
          </a:p>
          <a:p>
            <a:pPr lvl="3"/>
            <a:r>
              <a:rPr lang="nl-NL" noProof="0" dirty="0"/>
              <a:t>;</a:t>
            </a:r>
            <a:r>
              <a:rPr lang="nl-NL" noProof="0" dirty="0" err="1"/>
              <a:t>lasijdf;alkgdjs</a:t>
            </a:r>
            <a:endParaRPr lang="nl-NL" noProof="0" dirty="0"/>
          </a:p>
          <a:p>
            <a:pPr lvl="4"/>
            <a:r>
              <a:rPr lang="nl-NL" noProof="0" dirty="0"/>
              <a:t>;</a:t>
            </a:r>
            <a:r>
              <a:rPr lang="nl-NL" noProof="0" dirty="0" err="1"/>
              <a:t>ladsgjlasdkgj</a:t>
            </a:r>
            <a:endParaRPr lang="nl-NL" noProof="0" dirty="0"/>
          </a:p>
          <a:p>
            <a:pPr lvl="5"/>
            <a:r>
              <a:rPr lang="nl-NL" noProof="0" dirty="0" err="1"/>
              <a:t>A;lgdkj;asldgjk</a:t>
            </a:r>
            <a:endParaRPr lang="nl-NL" noProof="0" dirty="0"/>
          </a:p>
        </p:txBody>
      </p:sp>
      <p:pic>
        <p:nvPicPr>
          <p:cNvPr id="6" name="Afbeelding 4">
            <a:extLst>
              <a:ext uri="{FF2B5EF4-FFF2-40B4-BE49-F238E27FC236}">
                <a16:creationId xmlns:a16="http://schemas.microsoft.com/office/drawing/2014/main" id="{7F2E4594-F0E5-AA40-A3F5-867BD19F5B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1182" y="6001200"/>
            <a:ext cx="1711598" cy="679158"/>
          </a:xfrm>
          <a:prstGeom prst="rect">
            <a:avLst/>
          </a:prstGeom>
          <a:ln>
            <a:noFill/>
          </a:ln>
        </p:spPr>
      </p:pic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D6F604DE-B1AA-8E9B-208F-EDEFDDF42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1ADC89BF-B087-4107-B9B9-134B28305F6D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893062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8" orient="horz" pos="75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kst links, afbeelding rechts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BA2A577-21F1-7046-AA42-DF49AEC8BCF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96244" y="368301"/>
            <a:ext cx="7559293" cy="55346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anchorCtr="0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Klik op icoontje om een beeld in te voegen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A07AE5D3-2C03-CD49-8B96-489B7649C6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8050" y="371475"/>
            <a:ext cx="3634429" cy="1080000"/>
          </a:xfrm>
          <a:prstGeom prst="rect">
            <a:avLst/>
          </a:prstGeom>
        </p:spPr>
        <p:txBody>
          <a:bodyPr anchor="t" anchorCtr="0"/>
          <a:lstStyle>
            <a:lvl1pPr marL="0" marR="0" indent="0" algn="l" defTabSz="9141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nl-NL" sz="2299" b="1" i="0" smtClean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noProof="0" dirty="0"/>
              <a:t>Titel</a:t>
            </a:r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34EE854C-23EF-BD45-A084-2AE0D43591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7425" y="1664209"/>
            <a:ext cx="3635053" cy="4238715"/>
          </a:xfrm>
          <a:prstGeom prst="rect">
            <a:avLst/>
          </a:prstGeom>
        </p:spPr>
        <p:txBody>
          <a:bodyPr bIns="0" anchor="b" anchorCtr="0"/>
          <a:lstStyle>
            <a:lvl1pPr marL="0" marR="0" indent="0" algn="l" defTabSz="914126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nl-NL" sz="2199" b="0" i="0" smtClean="0"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 err="1"/>
              <a:t>Molorepudit</a:t>
            </a:r>
            <a:r>
              <a:rPr lang="nl-NL" noProof="0" dirty="0"/>
              <a:t> </a:t>
            </a:r>
            <a:r>
              <a:rPr lang="nl-NL" noProof="0" dirty="0" err="1"/>
              <a:t>ressimus</a:t>
            </a:r>
            <a:r>
              <a:rPr lang="nl-NL" noProof="0" dirty="0"/>
              <a:t> </a:t>
            </a:r>
            <a:r>
              <a:rPr lang="nl-NL" noProof="0" dirty="0" err="1"/>
              <a:t>exeri</a:t>
            </a:r>
            <a:r>
              <a:rPr lang="nl-NL" noProof="0" dirty="0"/>
              <a:t> </a:t>
            </a:r>
            <a:r>
              <a:rPr lang="nl-NL" noProof="0" dirty="0" err="1"/>
              <a:t>nus</a:t>
            </a:r>
            <a:r>
              <a:rPr lang="nl-NL" noProof="0" dirty="0"/>
              <a:t> et </a:t>
            </a:r>
            <a:r>
              <a:rPr lang="nl-NL" noProof="0" dirty="0" err="1"/>
              <a:t>ipienda</a:t>
            </a:r>
            <a:r>
              <a:rPr lang="nl-NL" noProof="0" dirty="0"/>
              <a:t> et </a:t>
            </a:r>
            <a:r>
              <a:rPr lang="nl-NL" noProof="0" dirty="0" err="1"/>
              <a:t>adiantot</a:t>
            </a:r>
            <a:r>
              <a:rPr lang="nl-NL" noProof="0" dirty="0"/>
              <a:t> </a:t>
            </a:r>
            <a:r>
              <a:rPr lang="nl-NL" noProof="0" dirty="0" err="1"/>
              <a:t>Ique</a:t>
            </a:r>
            <a:r>
              <a:rPr lang="nl-NL" noProof="0" dirty="0"/>
              <a:t> </a:t>
            </a:r>
            <a:r>
              <a:rPr lang="nl-NL" noProof="0" dirty="0" err="1"/>
              <a:t>niminti</a:t>
            </a:r>
            <a:r>
              <a:rPr lang="nl-NL" noProof="0" dirty="0"/>
              <a:t> </a:t>
            </a:r>
            <a:r>
              <a:rPr lang="nl-NL" noProof="0" dirty="0" err="1"/>
              <a:t>nonsendaecae</a:t>
            </a:r>
            <a:r>
              <a:rPr lang="nl-NL" noProof="0" dirty="0"/>
              <a:t> </a:t>
            </a:r>
            <a:r>
              <a:rPr lang="nl-NL" noProof="0" dirty="0" err="1"/>
              <a:t>volor</a:t>
            </a:r>
            <a:r>
              <a:rPr lang="nl-NL" noProof="0" dirty="0"/>
              <a:t> a ad et ut </a:t>
            </a:r>
            <a:r>
              <a:rPr lang="nl-NL" noProof="0" dirty="0" err="1"/>
              <a:t>eum</a:t>
            </a:r>
            <a:r>
              <a:rPr lang="nl-NL" noProof="0" dirty="0"/>
              <a:t> se pos mos </a:t>
            </a:r>
            <a:r>
              <a:rPr lang="nl-NL" noProof="0" dirty="0" err="1"/>
              <a:t>sed</a:t>
            </a:r>
            <a:r>
              <a:rPr lang="nl-NL" noProof="0" dirty="0"/>
              <a:t> </a:t>
            </a:r>
            <a:r>
              <a:rPr lang="nl-NL" noProof="0" dirty="0" err="1"/>
              <a:t>ulpa</a:t>
            </a:r>
            <a:r>
              <a:rPr lang="nl-NL" noProof="0" dirty="0"/>
              <a:t> </a:t>
            </a:r>
            <a:r>
              <a:rPr lang="nl-NL" noProof="0" dirty="0" err="1"/>
              <a:t>vitas</a:t>
            </a:r>
            <a:r>
              <a:rPr lang="nl-NL" noProof="0" dirty="0"/>
              <a:t> </a:t>
            </a:r>
            <a:r>
              <a:rPr lang="nl-NL" noProof="0" dirty="0" err="1"/>
              <a:t>aut</a:t>
            </a:r>
            <a:r>
              <a:rPr lang="nl-NL" noProof="0" dirty="0"/>
              <a:t> </a:t>
            </a:r>
            <a:r>
              <a:rPr lang="nl-NL" noProof="0" dirty="0" err="1"/>
              <a:t>quia</a:t>
            </a:r>
            <a:r>
              <a:rPr lang="nl-NL" noProof="0" dirty="0"/>
              <a:t> </a:t>
            </a:r>
            <a:r>
              <a:rPr lang="nl-NL" noProof="0" dirty="0" err="1"/>
              <a:t>doluptio</a:t>
            </a:r>
            <a:r>
              <a:rPr lang="nl-NL" noProof="0" dirty="0"/>
              <a:t> </a:t>
            </a:r>
            <a:r>
              <a:rPr lang="nl-NL" noProof="0" dirty="0" err="1"/>
              <a:t>iduciis</a:t>
            </a:r>
            <a:r>
              <a:rPr lang="nl-NL" noProof="0" dirty="0"/>
              <a:t> </a:t>
            </a:r>
            <a:r>
              <a:rPr lang="nl-NL" noProof="0" dirty="0" err="1"/>
              <a:t>sedis</a:t>
            </a:r>
            <a:r>
              <a:rPr lang="nl-NL" noProof="0" dirty="0"/>
              <a:t> </a:t>
            </a:r>
            <a:r>
              <a:rPr lang="nl-NL" noProof="0" dirty="0" err="1"/>
              <a:t>sitat</a:t>
            </a:r>
            <a:r>
              <a:rPr lang="nl-NL" noProof="0" dirty="0"/>
              <a:t> es </a:t>
            </a:r>
            <a:r>
              <a:rPr lang="nl-NL" noProof="0" dirty="0" err="1"/>
              <a:t>nihition</a:t>
            </a:r>
            <a:r>
              <a:rPr lang="nl-NL" noProof="0" dirty="0"/>
              <a:t> </a:t>
            </a:r>
            <a:r>
              <a:rPr lang="nl-NL" noProof="0" dirty="0" err="1"/>
              <a:t>nonsecturi</a:t>
            </a:r>
            <a:r>
              <a:rPr lang="nl-NL" noProof="0" dirty="0"/>
              <a:t> </a:t>
            </a:r>
            <a:r>
              <a:rPr lang="nl-NL" noProof="0" dirty="0" err="1"/>
              <a:t>officidis</a:t>
            </a:r>
            <a:r>
              <a:rPr lang="nl-NL" noProof="0" dirty="0"/>
              <a:t> ex et que </a:t>
            </a:r>
            <a:r>
              <a:rPr lang="nl-NL" noProof="0" dirty="0" err="1"/>
              <a:t>esecto</a:t>
            </a:r>
            <a:r>
              <a:rPr lang="nl-NL" noProof="0" dirty="0"/>
              <a:t> </a:t>
            </a:r>
            <a:r>
              <a:rPr lang="nl-NL" noProof="0" dirty="0" err="1"/>
              <a:t>dolorumenis</a:t>
            </a:r>
            <a:r>
              <a:rPr lang="nl-NL" noProof="0" dirty="0"/>
              <a:t> </a:t>
            </a:r>
            <a:r>
              <a:rPr lang="nl-NL" noProof="0" dirty="0" err="1"/>
              <a:t>aritat</a:t>
            </a:r>
            <a:r>
              <a:rPr lang="nl-NL" noProof="0" dirty="0"/>
              <a:t> et. </a:t>
            </a:r>
            <a:br>
              <a:rPr lang="nl-NL" noProof="0" dirty="0"/>
            </a:br>
            <a:r>
              <a:rPr lang="nl-NL" noProof="0" dirty="0"/>
              <a:t>&lt;Max. 40 woorden &gt; </a:t>
            </a:r>
          </a:p>
        </p:txBody>
      </p:sp>
      <p:pic>
        <p:nvPicPr>
          <p:cNvPr id="7" name="Afbeelding 4">
            <a:extLst>
              <a:ext uri="{FF2B5EF4-FFF2-40B4-BE49-F238E27FC236}">
                <a16:creationId xmlns:a16="http://schemas.microsoft.com/office/drawing/2014/main" id="{09456213-34F0-5C40-B825-151872AD5C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1182" y="6001200"/>
            <a:ext cx="1711598" cy="679158"/>
          </a:xfrm>
          <a:prstGeom prst="rect">
            <a:avLst/>
          </a:prstGeom>
          <a:ln>
            <a:noFill/>
          </a:ln>
        </p:spPr>
      </p:pic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D20E4960-8DCB-C3FF-E95D-CECCF1B9A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1ADC89BF-B087-4107-B9B9-134B28305F6D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03974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8" orient="horz" pos="75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fbeelding links, tekst rechts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BA2A577-21F1-7046-AA42-DF49AEC8BCF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36463" y="371475"/>
            <a:ext cx="7559293" cy="55423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anchorCtr="0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Klik op icoontje om een beeld in te voegen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219C4ACB-0E7C-2E49-975D-15A9366B7B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39098" y="371475"/>
            <a:ext cx="3615819" cy="1080000"/>
          </a:xfrm>
          <a:prstGeom prst="rect">
            <a:avLst/>
          </a:prstGeom>
        </p:spPr>
        <p:txBody>
          <a:bodyPr anchor="t" anchorCtr="0"/>
          <a:lstStyle>
            <a:lvl1pPr marL="0" marR="0" indent="0" algn="l" defTabSz="9141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nl-NL" sz="2299" b="1" i="0" smtClean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noProof="0" dirty="0"/>
              <a:t>Titel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82AB650-E7FC-9C49-B3D3-F486696077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39097" y="1627632"/>
            <a:ext cx="3616441" cy="4286151"/>
          </a:xfrm>
          <a:prstGeom prst="rect">
            <a:avLst/>
          </a:prstGeom>
        </p:spPr>
        <p:txBody>
          <a:bodyPr bIns="0" anchor="b" anchorCtr="0"/>
          <a:lstStyle>
            <a:lvl1pPr marL="0" marR="0" indent="0" algn="l" defTabSz="914126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Arial" panose="020B0604020202020204" pitchFamily="34" charset="0"/>
              <a:buNone/>
              <a:tabLst/>
              <a:defRPr lang="nl-NL" sz="2199" b="0" i="0" smtClean="0"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Pos mos </a:t>
            </a:r>
            <a:r>
              <a:rPr lang="nl-NL" noProof="0" dirty="0" err="1"/>
              <a:t>sed</a:t>
            </a:r>
            <a:r>
              <a:rPr lang="nl-NL" noProof="0" dirty="0"/>
              <a:t> </a:t>
            </a:r>
            <a:r>
              <a:rPr lang="nl-NL" noProof="0" dirty="0" err="1"/>
              <a:t>ulpa</a:t>
            </a:r>
            <a:r>
              <a:rPr lang="nl-NL" noProof="0" dirty="0"/>
              <a:t> </a:t>
            </a:r>
            <a:r>
              <a:rPr lang="nl-NL" noProof="0" dirty="0" err="1"/>
              <a:t>vitas</a:t>
            </a:r>
            <a:br>
              <a:rPr lang="nl-NL" noProof="0" dirty="0"/>
            </a:br>
            <a:r>
              <a:rPr lang="nl-NL" noProof="0" dirty="0" err="1"/>
              <a:t>Volor</a:t>
            </a:r>
            <a:r>
              <a:rPr lang="nl-NL" noProof="0" dirty="0"/>
              <a:t> a ad et ut </a:t>
            </a:r>
            <a:r>
              <a:rPr lang="nl-NL" noProof="0" dirty="0" err="1"/>
              <a:t>eum</a:t>
            </a:r>
            <a:r>
              <a:rPr lang="nl-NL" noProof="0" dirty="0"/>
              <a:t> se pos mos </a:t>
            </a:r>
            <a:r>
              <a:rPr lang="nl-NL" noProof="0" dirty="0" err="1"/>
              <a:t>sed</a:t>
            </a:r>
            <a:r>
              <a:rPr lang="nl-NL" noProof="0" dirty="0"/>
              <a:t> </a:t>
            </a:r>
            <a:r>
              <a:rPr lang="nl-NL" noProof="0" dirty="0" err="1"/>
              <a:t>ulpa</a:t>
            </a:r>
            <a:r>
              <a:rPr lang="nl-NL" noProof="0" dirty="0"/>
              <a:t> </a:t>
            </a:r>
            <a:r>
              <a:rPr lang="nl-NL" noProof="0" dirty="0" err="1"/>
              <a:t>vitas</a:t>
            </a:r>
            <a:r>
              <a:rPr lang="nl-NL" noProof="0" dirty="0"/>
              <a:t> </a:t>
            </a:r>
            <a:r>
              <a:rPr lang="nl-NL" noProof="0" dirty="0" err="1"/>
              <a:t>aut</a:t>
            </a:r>
            <a:r>
              <a:rPr lang="nl-NL" noProof="0" dirty="0"/>
              <a:t> </a:t>
            </a:r>
            <a:r>
              <a:rPr lang="nl-NL" noProof="0" dirty="0" err="1"/>
              <a:t>quia</a:t>
            </a:r>
            <a:r>
              <a:rPr lang="nl-NL" noProof="0" dirty="0"/>
              <a:t> </a:t>
            </a:r>
            <a:r>
              <a:rPr lang="nl-NL" noProof="0" dirty="0" err="1"/>
              <a:t>doluptio</a:t>
            </a:r>
            <a:r>
              <a:rPr lang="nl-NL" noProof="0" dirty="0"/>
              <a:t>. </a:t>
            </a:r>
            <a:r>
              <a:rPr lang="nl-NL" noProof="0" dirty="0" err="1"/>
              <a:t>Molorepudit</a:t>
            </a:r>
            <a:r>
              <a:rPr lang="nl-NL" noProof="0" dirty="0"/>
              <a:t> </a:t>
            </a:r>
            <a:r>
              <a:rPr lang="nl-NL" noProof="0" dirty="0" err="1"/>
              <a:t>ressimus</a:t>
            </a:r>
            <a:r>
              <a:rPr lang="nl-NL" noProof="0" dirty="0"/>
              <a:t> </a:t>
            </a:r>
            <a:r>
              <a:rPr lang="nl-NL" noProof="0" dirty="0" err="1"/>
              <a:t>exeri</a:t>
            </a:r>
            <a:r>
              <a:rPr lang="nl-NL" noProof="0" dirty="0"/>
              <a:t> </a:t>
            </a:r>
            <a:r>
              <a:rPr lang="nl-NL" noProof="0" dirty="0" err="1"/>
              <a:t>nus</a:t>
            </a:r>
            <a:r>
              <a:rPr lang="nl-NL" noProof="0" dirty="0"/>
              <a:t> et </a:t>
            </a:r>
            <a:r>
              <a:rPr lang="nl-NL" noProof="0" dirty="0" err="1"/>
              <a:t>ipienda</a:t>
            </a:r>
            <a:r>
              <a:rPr lang="nl-NL" noProof="0" dirty="0"/>
              <a:t>. Mos </a:t>
            </a:r>
            <a:r>
              <a:rPr lang="nl-NL" noProof="0" dirty="0" err="1"/>
              <a:t>sed</a:t>
            </a:r>
            <a:r>
              <a:rPr lang="nl-NL" noProof="0" dirty="0"/>
              <a:t> </a:t>
            </a:r>
            <a:r>
              <a:rPr lang="nl-NL" noProof="0" dirty="0" err="1"/>
              <a:t>ulpa</a:t>
            </a:r>
            <a:r>
              <a:rPr lang="nl-NL" noProof="0" dirty="0"/>
              <a:t> </a:t>
            </a:r>
            <a:r>
              <a:rPr lang="nl-NL" noProof="0" dirty="0" err="1"/>
              <a:t>vitas</a:t>
            </a:r>
            <a:r>
              <a:rPr lang="nl-NL" noProof="0" dirty="0"/>
              <a:t> </a:t>
            </a:r>
            <a:r>
              <a:rPr lang="nl-NL" noProof="0" dirty="0" err="1"/>
              <a:t>aut</a:t>
            </a:r>
            <a:r>
              <a:rPr lang="nl-NL" noProof="0" dirty="0"/>
              <a:t> </a:t>
            </a:r>
            <a:r>
              <a:rPr lang="nl-NL" noProof="0" dirty="0" err="1"/>
              <a:t>quia</a:t>
            </a:r>
            <a:r>
              <a:rPr lang="nl-NL" noProof="0" dirty="0"/>
              <a:t> </a:t>
            </a:r>
            <a:r>
              <a:rPr lang="nl-NL" noProof="0" dirty="0" err="1"/>
              <a:t>doluptio</a:t>
            </a:r>
            <a:r>
              <a:rPr lang="nl-NL" noProof="0" dirty="0"/>
              <a:t> </a:t>
            </a:r>
            <a:r>
              <a:rPr lang="nl-NL" noProof="0" dirty="0" err="1"/>
              <a:t>iduciis</a:t>
            </a:r>
            <a:r>
              <a:rPr lang="nl-NL" noProof="0" dirty="0"/>
              <a:t> </a:t>
            </a:r>
            <a:r>
              <a:rPr lang="nl-NL" noProof="0" dirty="0" err="1"/>
              <a:t>sedis</a:t>
            </a:r>
            <a:r>
              <a:rPr lang="nl-NL" noProof="0" dirty="0"/>
              <a:t> </a:t>
            </a:r>
            <a:r>
              <a:rPr lang="nl-NL" noProof="0" dirty="0" err="1"/>
              <a:t>sitat</a:t>
            </a:r>
            <a:r>
              <a:rPr lang="nl-NL" noProof="0" dirty="0"/>
              <a:t> es </a:t>
            </a:r>
            <a:r>
              <a:rPr lang="nl-NL" noProof="0" dirty="0" err="1"/>
              <a:t>nihition</a:t>
            </a:r>
            <a:r>
              <a:rPr lang="nl-NL" noProof="0" dirty="0"/>
              <a:t> </a:t>
            </a:r>
            <a:r>
              <a:rPr lang="nl-NL" noProof="0" dirty="0" err="1"/>
              <a:t>nonsecturi</a:t>
            </a:r>
            <a:r>
              <a:rPr lang="nl-NL" noProof="0" dirty="0"/>
              <a:t> </a:t>
            </a:r>
            <a:r>
              <a:rPr lang="nl-NL" noProof="0" dirty="0" err="1"/>
              <a:t>officidis</a:t>
            </a:r>
            <a:r>
              <a:rPr lang="nl-NL" noProof="0" dirty="0"/>
              <a:t> ex et que </a:t>
            </a:r>
            <a:r>
              <a:rPr lang="nl-NL" noProof="0" dirty="0" err="1"/>
              <a:t>esect</a:t>
            </a:r>
            <a:r>
              <a:rPr lang="nl-NL" noProof="0" dirty="0"/>
              <a:t>. </a:t>
            </a:r>
            <a:br>
              <a:rPr lang="nl-NL" noProof="0" dirty="0"/>
            </a:br>
            <a:r>
              <a:rPr lang="nl-NL" noProof="0" dirty="0"/>
              <a:t>&lt;Max. 40 woorden&gt; </a:t>
            </a:r>
          </a:p>
        </p:txBody>
      </p:sp>
      <p:pic>
        <p:nvPicPr>
          <p:cNvPr id="6" name="Afbeelding 4">
            <a:extLst>
              <a:ext uri="{FF2B5EF4-FFF2-40B4-BE49-F238E27FC236}">
                <a16:creationId xmlns:a16="http://schemas.microsoft.com/office/drawing/2014/main" id="{DC8FE514-0F55-F940-B4B4-F6399E7297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1182" y="6001200"/>
            <a:ext cx="1711598" cy="679158"/>
          </a:xfrm>
          <a:prstGeom prst="rect">
            <a:avLst/>
          </a:prstGeom>
          <a:ln>
            <a:noFill/>
          </a:ln>
        </p:spPr>
      </p:pic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9129181E-D9FE-BDE3-87F5-BC783289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1ADC89BF-B087-4107-B9B9-134B28305F6D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43417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8" orient="horz" pos="75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rmvullende afbeelding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BA2A577-21F1-7046-AA42-DF49AEC8BCF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36463" y="368300"/>
            <a:ext cx="11519074" cy="612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anchorCtr="0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Klik op icoontje om een beeld in te voegen</a:t>
            </a:r>
          </a:p>
        </p:txBody>
      </p:sp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AB74809D-96E3-41C7-4C5F-CAD681B66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1ADC89BF-B087-4107-B9B9-134B28305F6D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7134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8" orient="horz" pos="75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rmvullende afbeelding + bijschrif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BA2A577-21F1-7046-AA42-DF49AEC8BCF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36463" y="368300"/>
            <a:ext cx="11519074" cy="55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anchorCtr="0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Klik op icoontje om een beeld in te voegen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644E85E-CA6A-F844-A413-BC9479C4FF2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6463" y="5948301"/>
            <a:ext cx="11519075" cy="541399"/>
          </a:xfrm>
          <a:prstGeom prst="rect">
            <a:avLst/>
          </a:prstGeom>
        </p:spPr>
        <p:txBody>
          <a:bodyPr lIns="0" bIns="0" anchor="b" anchorCtr="0"/>
          <a:lstStyle>
            <a:lvl1pPr marL="0" marR="0" indent="0" algn="l" defTabSz="914126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nl-NL" sz="1200" b="0" i="0" smtClean="0"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dirty="0" err="1"/>
              <a:t>Itasita</a:t>
            </a:r>
            <a:r>
              <a:rPr lang="nl-NL" dirty="0"/>
              <a:t> </a:t>
            </a:r>
            <a:r>
              <a:rPr lang="nl-NL" dirty="0" err="1"/>
              <a:t>sima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min </a:t>
            </a:r>
            <a:r>
              <a:rPr lang="nl-NL" dirty="0" err="1"/>
              <a:t>evellor</a:t>
            </a:r>
            <a:r>
              <a:rPr lang="nl-NL" dirty="0"/>
              <a:t> </a:t>
            </a:r>
            <a:r>
              <a:rPr lang="nl-NL" dirty="0" err="1"/>
              <a:t>ratum</a:t>
            </a:r>
            <a:r>
              <a:rPr lang="nl-NL" dirty="0"/>
              <a:t> </a:t>
            </a:r>
            <a:r>
              <a:rPr lang="nl-NL" dirty="0" err="1"/>
              <a:t>laciis</a:t>
            </a:r>
            <a:r>
              <a:rPr lang="nl-NL" dirty="0"/>
              <a:t> et </a:t>
            </a:r>
            <a:r>
              <a:rPr lang="nl-NL" dirty="0" err="1"/>
              <a:t>quam</a:t>
            </a:r>
            <a:r>
              <a:rPr lang="nl-NL" dirty="0"/>
              <a:t> </a:t>
            </a:r>
            <a:r>
              <a:rPr lang="nl-NL" dirty="0" err="1"/>
              <a:t>voluptat</a:t>
            </a:r>
            <a:r>
              <a:rPr lang="nl-NL" dirty="0"/>
              <a:t> ut </a:t>
            </a:r>
            <a:r>
              <a:rPr lang="nl-NL" dirty="0" err="1"/>
              <a:t>lanis</a:t>
            </a:r>
            <a:r>
              <a:rPr lang="nl-NL" dirty="0"/>
              <a:t> </a:t>
            </a:r>
            <a:r>
              <a:rPr lang="nl-NL" dirty="0" err="1"/>
              <a:t>nit</a:t>
            </a:r>
            <a:r>
              <a:rPr lang="nl-NL" dirty="0"/>
              <a:t>, </a:t>
            </a:r>
            <a:r>
              <a:rPr lang="nl-NL" dirty="0" err="1"/>
              <a:t>eium</a:t>
            </a:r>
            <a:r>
              <a:rPr lang="nl-NL" dirty="0"/>
              <a:t> </a:t>
            </a:r>
            <a:r>
              <a:rPr lang="nl-NL" dirty="0" err="1"/>
              <a:t>quidus</a:t>
            </a:r>
            <a:r>
              <a:rPr lang="nl-NL" dirty="0"/>
              <a:t>, </a:t>
            </a:r>
            <a:r>
              <a:rPr lang="nl-NL" dirty="0" err="1"/>
              <a:t>quas</a:t>
            </a:r>
            <a:r>
              <a:rPr lang="nl-NL" dirty="0"/>
              <a:t> </a:t>
            </a:r>
            <a:r>
              <a:rPr lang="nl-NL" dirty="0" err="1"/>
              <a:t>nobis</a:t>
            </a:r>
            <a:r>
              <a:rPr lang="nl-NL" dirty="0"/>
              <a:t> </a:t>
            </a:r>
            <a:r>
              <a:rPr lang="nl-NL" dirty="0" err="1"/>
              <a:t>inusam</a:t>
            </a:r>
            <a:r>
              <a:rPr lang="nl-NL" dirty="0"/>
              <a:t> </a:t>
            </a:r>
            <a:r>
              <a:rPr lang="nl-NL" dirty="0" err="1"/>
              <a:t>cuptate</a:t>
            </a:r>
            <a:r>
              <a:rPr lang="nl-NL" dirty="0"/>
              <a:t> </a:t>
            </a:r>
            <a:r>
              <a:rPr lang="nl-NL" dirty="0" err="1"/>
              <a:t>mper</a:t>
            </a:r>
            <a:r>
              <a:rPr lang="nl-NL" dirty="0"/>
              <a:t> </a:t>
            </a:r>
            <a:r>
              <a:rPr lang="nl-NL" dirty="0" err="1"/>
              <a:t>nobit</a:t>
            </a:r>
            <a:r>
              <a:rPr lang="nl-NL" dirty="0"/>
              <a:t> hit </a:t>
            </a:r>
            <a:r>
              <a:rPr lang="nl-NL" dirty="0" err="1"/>
              <a:t>eliquam</a:t>
            </a:r>
            <a:r>
              <a:rPr lang="nl-NL" dirty="0"/>
              <a:t> </a:t>
            </a:r>
            <a:r>
              <a:rPr lang="nl-NL" dirty="0" err="1"/>
              <a:t>cori</a:t>
            </a:r>
            <a:r>
              <a:rPr lang="nl-NL" dirty="0"/>
              <a:t> </a:t>
            </a:r>
            <a:r>
              <a:rPr lang="nl-NL" dirty="0" err="1"/>
              <a:t>voloreicid</a:t>
            </a:r>
            <a:r>
              <a:rPr lang="nl-NL" dirty="0"/>
              <a:t> </a:t>
            </a:r>
            <a:r>
              <a:rPr lang="nl-NL" dirty="0" err="1"/>
              <a:t>mil</a:t>
            </a:r>
            <a:r>
              <a:rPr lang="nl-NL" dirty="0"/>
              <a:t> </a:t>
            </a:r>
            <a:r>
              <a:rPr lang="nl-NL" dirty="0" err="1"/>
              <a:t>minihilis</a:t>
            </a:r>
            <a:r>
              <a:rPr lang="nl-NL" dirty="0"/>
              <a:t> </a:t>
            </a:r>
            <a:r>
              <a:rPr lang="nl-NL" dirty="0" err="1"/>
              <a:t>aut</a:t>
            </a:r>
            <a:r>
              <a:rPr lang="nl-NL" dirty="0"/>
              <a:t> </a:t>
            </a:r>
            <a:r>
              <a:rPr lang="nl-NL" dirty="0" err="1"/>
              <a:t>milit</a:t>
            </a:r>
            <a:r>
              <a:rPr lang="nl-NL" dirty="0"/>
              <a:t> es </a:t>
            </a:r>
            <a:r>
              <a:rPr lang="nl-NL" dirty="0" err="1"/>
              <a:t>sum</a:t>
            </a:r>
            <a:r>
              <a:rPr lang="nl-NL" dirty="0"/>
              <a:t> </a:t>
            </a:r>
            <a:r>
              <a:rPr lang="nl-NL" dirty="0" err="1"/>
              <a:t>eicatet</a:t>
            </a:r>
            <a:r>
              <a:rPr lang="nl-NL" dirty="0"/>
              <a:t> ad mi, </a:t>
            </a:r>
            <a:r>
              <a:rPr lang="nl-NL" dirty="0" err="1"/>
              <a:t>unt</a:t>
            </a:r>
            <a:r>
              <a:rPr lang="nl-NL" dirty="0"/>
              <a:t> </a:t>
            </a:r>
            <a:r>
              <a:rPr lang="nl-NL" dirty="0" err="1"/>
              <a:t>qui</a:t>
            </a:r>
            <a:r>
              <a:rPr lang="nl-NL" dirty="0"/>
              <a:t> </a:t>
            </a:r>
            <a:r>
              <a:rPr lang="nl-NL" dirty="0" err="1"/>
              <a:t>dionseq</a:t>
            </a:r>
            <a:r>
              <a:rPr lang="nl-NL" dirty="0"/>
              <a:t> </a:t>
            </a:r>
            <a:r>
              <a:rPr lang="nl-NL" dirty="0" err="1"/>
              <a:t>uatusae</a:t>
            </a:r>
            <a:r>
              <a:rPr lang="nl-NL" dirty="0"/>
              <a:t> </a:t>
            </a:r>
            <a:r>
              <a:rPr lang="nl-NL" dirty="0" err="1"/>
              <a:t>verferf</a:t>
            </a:r>
            <a:r>
              <a:rPr lang="nl-NL" dirty="0"/>
              <a:t> </a:t>
            </a:r>
            <a:r>
              <a:rPr lang="nl-NL" dirty="0" err="1"/>
              <a:t>erumquunt</a:t>
            </a:r>
            <a:r>
              <a:rPr lang="nl-NL" dirty="0"/>
              <a:t>. &lt;Max. 40 woorden&gt; </a:t>
            </a:r>
          </a:p>
        </p:txBody>
      </p:sp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E64E4A50-FBD7-6D66-900F-9322D0929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1ADC89BF-B087-4107-B9B9-134B28305F6D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111230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8" orient="horz" pos="75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oofdstuk / citaat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el 1">
            <a:extLst>
              <a:ext uri="{FF2B5EF4-FFF2-40B4-BE49-F238E27FC236}">
                <a16:creationId xmlns:a16="http://schemas.microsoft.com/office/drawing/2014/main" id="{2133EB5A-69B9-1740-8101-0C004BB7DA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3188" y="1180848"/>
            <a:ext cx="11371679" cy="4459936"/>
          </a:xfrm>
          <a:prstGeom prst="rect">
            <a:avLst/>
          </a:prstGeom>
        </p:spPr>
        <p:txBody>
          <a:bodyPr anchor="ctr" anchorCtr="0"/>
          <a:lstStyle>
            <a:lvl1pPr marL="0" marR="0" indent="0" algn="ctr" defTabSz="9141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99" b="0" i="1">
                <a:latin typeface="Merriweather Light" panose="02060503050406030704" pitchFamily="18" charset="77"/>
              </a:defRPr>
            </a:lvl1pPr>
          </a:lstStyle>
          <a:p>
            <a:r>
              <a:rPr lang="nl-NL" noProof="0" dirty="0"/>
              <a:t>Hoofdstuktitel of Quote slide.</a:t>
            </a:r>
            <a:br>
              <a:rPr lang="nl-NL" noProof="0" dirty="0"/>
            </a:br>
            <a:r>
              <a:rPr lang="nl-NL" noProof="0" dirty="0"/>
              <a:t>(Vul Naam Achternaam en Functie niet in, </a:t>
            </a:r>
            <a:br>
              <a:rPr lang="nl-NL" noProof="0" dirty="0"/>
            </a:br>
            <a:r>
              <a:rPr lang="nl-NL" noProof="0" dirty="0"/>
              <a:t>in geval van hoofdstuktitel.)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509A3404-C322-574D-996D-93CFC22960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77294" y="5640785"/>
            <a:ext cx="5037413" cy="217169"/>
          </a:xfrm>
          <a:prstGeom prst="rect">
            <a:avLst/>
          </a:prstGeom>
        </p:spPr>
        <p:txBody>
          <a:bodyPr/>
          <a:lstStyle>
            <a:lvl1pPr algn="ctr">
              <a:defRPr sz="12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noProof="0" dirty="0"/>
              <a:t>Naam Achternaam</a:t>
            </a:r>
          </a:p>
        </p:txBody>
      </p:sp>
      <p:sp>
        <p:nvSpPr>
          <p:cNvPr id="35" name="Tijdelijke aanduiding voor tekst 34">
            <a:extLst>
              <a:ext uri="{FF2B5EF4-FFF2-40B4-BE49-F238E27FC236}">
                <a16:creationId xmlns:a16="http://schemas.microsoft.com/office/drawing/2014/main" id="{D6F025CA-08AA-BB4D-A7AA-3CD26CC85F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77294" y="5865904"/>
            <a:ext cx="5037413" cy="270592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Functie</a:t>
            </a:r>
          </a:p>
        </p:txBody>
      </p:sp>
      <p:pic>
        <p:nvPicPr>
          <p:cNvPr id="7" name="Afbeelding 4">
            <a:extLst>
              <a:ext uri="{FF2B5EF4-FFF2-40B4-BE49-F238E27FC236}">
                <a16:creationId xmlns:a16="http://schemas.microsoft.com/office/drawing/2014/main" id="{452FA773-B80D-E542-8F1A-5D3DA98FC4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1182" y="6001200"/>
            <a:ext cx="1711598" cy="679158"/>
          </a:xfrm>
          <a:prstGeom prst="rect">
            <a:avLst/>
          </a:prstGeom>
          <a:ln>
            <a:noFill/>
          </a:ln>
        </p:spPr>
      </p:pic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089A609E-6D21-4CF6-14F2-74124DF26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1ADC89BF-B087-4107-B9B9-134B28305F6D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309974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11">
          <p15:clr>
            <a:srgbClr val="FBAE40"/>
          </p15:clr>
        </p15:guide>
        <p15:guide id="7" pos="6200">
          <p15:clr>
            <a:srgbClr val="FBAE40"/>
          </p15:clr>
        </p15:guide>
        <p15:guide id="8" pos="6290">
          <p15:clr>
            <a:srgbClr val="FBAE40"/>
          </p15:clr>
        </p15:guide>
        <p15:guide id="9" pos="4998">
          <p15:clr>
            <a:srgbClr val="FBAE40"/>
          </p15:clr>
        </p15:guide>
        <p15:guide id="10" pos="3864">
          <p15:clr>
            <a:srgbClr val="FBAE40"/>
          </p15:clr>
        </p15:guide>
        <p15:guide id="11" pos="3773">
          <p15:clr>
            <a:srgbClr val="FBAE40"/>
          </p15:clr>
        </p15:guide>
        <p15:guide id="12" pos="2662">
          <p15:clr>
            <a:srgbClr val="FBAE40"/>
          </p15:clr>
        </p15:guide>
        <p15:guide id="13" pos="2571">
          <p15:clr>
            <a:srgbClr val="FBAE40"/>
          </p15:clr>
        </p15:guide>
        <p15:guide id="14" pos="1460">
          <p15:clr>
            <a:srgbClr val="FBAE40"/>
          </p15:clr>
        </p15:guide>
        <p15:guide id="15" pos="1346">
          <p15:clr>
            <a:srgbClr val="FBAE40"/>
          </p15:clr>
        </p15:guide>
        <p15:guide id="16" orient="horz" pos="754">
          <p15:clr>
            <a:srgbClr val="FBAE40"/>
          </p15:clr>
        </p15:guide>
        <p15:guide id="17" orient="horz" pos="211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oofdstuk / citaat + afbeelding rechts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el 1">
            <a:extLst>
              <a:ext uri="{FF2B5EF4-FFF2-40B4-BE49-F238E27FC236}">
                <a16:creationId xmlns:a16="http://schemas.microsoft.com/office/drawing/2014/main" id="{2133EB5A-69B9-1740-8101-0C004BB7DA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8050" y="371475"/>
            <a:ext cx="5578609" cy="4320000"/>
          </a:xfrm>
          <a:prstGeom prst="rect">
            <a:avLst/>
          </a:prstGeom>
        </p:spPr>
        <p:txBody>
          <a:bodyPr anchor="t" anchorCtr="0"/>
          <a:lstStyle>
            <a:lvl1pPr marL="0" marR="0" indent="0" algn="l" defTabSz="9141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nl-NL" sz="4099" b="0" i="1" smtClean="0">
                <a:effectLst/>
                <a:latin typeface="Merriweather Light" panose="02060503050406030704" pitchFamily="18" charset="77"/>
              </a:defRPr>
            </a:lvl1pPr>
          </a:lstStyle>
          <a:p>
            <a:r>
              <a:rPr lang="nl-NL" noProof="0" dirty="0"/>
              <a:t>Hoofdstuktitel of Quote slide. (Vul Naam Achternaam </a:t>
            </a:r>
            <a:br>
              <a:rPr lang="nl-NL" noProof="0" dirty="0"/>
            </a:br>
            <a:r>
              <a:rPr lang="nl-NL" noProof="0" dirty="0"/>
              <a:t>en Functie niet in, </a:t>
            </a:r>
            <a:br>
              <a:rPr lang="nl-NL" noProof="0" dirty="0"/>
            </a:br>
            <a:r>
              <a:rPr lang="nl-NL" noProof="0" dirty="0"/>
              <a:t>in geval van hoofdstuktitel.)</a:t>
            </a:r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BA2A577-21F1-7046-AA42-DF49AEC8BCF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275341" y="368302"/>
            <a:ext cx="5580197" cy="56328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anchorCtr="0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Klik op icoontje om een beeld in te voegen</a:t>
            </a:r>
          </a:p>
        </p:txBody>
      </p:sp>
      <p:sp>
        <p:nvSpPr>
          <p:cNvPr id="6" name="Tijdelijke aanduiding voor tekst 32">
            <a:extLst>
              <a:ext uri="{FF2B5EF4-FFF2-40B4-BE49-F238E27FC236}">
                <a16:creationId xmlns:a16="http://schemas.microsoft.com/office/drawing/2014/main" id="{8A6E6E10-CABC-FF47-8209-224B9E9C5A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8050" y="5498553"/>
            <a:ext cx="5578609" cy="217169"/>
          </a:xfrm>
          <a:prstGeom prst="rect">
            <a:avLst/>
          </a:prstGeom>
        </p:spPr>
        <p:txBody>
          <a:bodyPr/>
          <a:lstStyle>
            <a:lvl1pPr algn="l">
              <a:defRPr sz="12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noProof="0" dirty="0"/>
              <a:t>Naam Achternaam</a:t>
            </a:r>
          </a:p>
        </p:txBody>
      </p:sp>
      <p:sp>
        <p:nvSpPr>
          <p:cNvPr id="7" name="Tijdelijke aanduiding voor tekst 34">
            <a:extLst>
              <a:ext uri="{FF2B5EF4-FFF2-40B4-BE49-F238E27FC236}">
                <a16:creationId xmlns:a16="http://schemas.microsoft.com/office/drawing/2014/main" id="{79749A39-F36C-EA43-9B19-3B58CEBDFC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8050" y="5715721"/>
            <a:ext cx="5578609" cy="270592"/>
          </a:xfrm>
          <a:prstGeom prst="rect">
            <a:avLst/>
          </a:prstGeom>
        </p:spPr>
        <p:txBody>
          <a:bodyPr/>
          <a:lstStyle>
            <a:lvl1pPr algn="l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Functie</a:t>
            </a:r>
          </a:p>
        </p:txBody>
      </p:sp>
      <p:pic>
        <p:nvPicPr>
          <p:cNvPr id="8" name="Afbeelding 4">
            <a:extLst>
              <a:ext uri="{FF2B5EF4-FFF2-40B4-BE49-F238E27FC236}">
                <a16:creationId xmlns:a16="http://schemas.microsoft.com/office/drawing/2014/main" id="{DDFE9E82-0F54-B847-85ED-9B9E38ED26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1182" y="6001200"/>
            <a:ext cx="1711598" cy="679158"/>
          </a:xfrm>
          <a:prstGeom prst="rect">
            <a:avLst/>
          </a:prstGeom>
          <a:ln>
            <a:noFill/>
          </a:ln>
        </p:spPr>
      </p:pic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6D5174F5-0DB1-4C7C-51F4-CD4D5125A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1ADC89BF-B087-4107-B9B9-134B28305F6D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91653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8" orient="horz" pos="75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oofdstuk / citaat + afbeelding links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el 1">
            <a:extLst>
              <a:ext uri="{FF2B5EF4-FFF2-40B4-BE49-F238E27FC236}">
                <a16:creationId xmlns:a16="http://schemas.microsoft.com/office/drawing/2014/main" id="{2133EB5A-69B9-1740-8101-0C004BB7DA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76929" y="371475"/>
            <a:ext cx="5578609" cy="4320000"/>
          </a:xfrm>
          <a:prstGeom prst="rect">
            <a:avLst/>
          </a:prstGeom>
        </p:spPr>
        <p:txBody>
          <a:bodyPr anchor="t" anchorCtr="0"/>
          <a:lstStyle>
            <a:lvl1pPr marL="0" marR="0" indent="0" algn="l" defTabSz="9141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nl-NL" sz="4099" b="0" i="1" smtClean="0">
                <a:effectLst/>
                <a:latin typeface="Merriweather Light" panose="02060503050406030704" pitchFamily="18" charset="77"/>
              </a:defRPr>
            </a:lvl1pPr>
          </a:lstStyle>
          <a:p>
            <a:r>
              <a:rPr lang="nl-NL" noProof="0" dirty="0"/>
              <a:t>Hoofdstuktitel of Quote slide. (Vul Naam Achternaam </a:t>
            </a:r>
            <a:br>
              <a:rPr lang="nl-NL" noProof="0" dirty="0"/>
            </a:br>
            <a:r>
              <a:rPr lang="nl-NL" noProof="0" dirty="0"/>
              <a:t>en Functie niet in, </a:t>
            </a:r>
            <a:br>
              <a:rPr lang="nl-NL" noProof="0" dirty="0"/>
            </a:br>
            <a:r>
              <a:rPr lang="nl-NL" noProof="0" dirty="0"/>
              <a:t>in geval van hoofdstuktitel.)</a:t>
            </a:r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BA2A577-21F1-7046-AA42-DF49AEC8BCF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36462" y="368302"/>
            <a:ext cx="5580197" cy="56328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anchorCtr="0"/>
          <a:lstStyle>
            <a:lvl1pPr algn="ctr"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Klik op icoontje om een beeld in te voegen</a:t>
            </a:r>
          </a:p>
        </p:txBody>
      </p:sp>
      <p:sp>
        <p:nvSpPr>
          <p:cNvPr id="6" name="Tijdelijke aanduiding voor tekst 32">
            <a:extLst>
              <a:ext uri="{FF2B5EF4-FFF2-40B4-BE49-F238E27FC236}">
                <a16:creationId xmlns:a16="http://schemas.microsoft.com/office/drawing/2014/main" id="{8A6E6E10-CABC-FF47-8209-224B9E9C5A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6929" y="5530400"/>
            <a:ext cx="5578609" cy="217169"/>
          </a:xfrm>
          <a:prstGeom prst="rect">
            <a:avLst/>
          </a:prstGeom>
        </p:spPr>
        <p:txBody>
          <a:bodyPr/>
          <a:lstStyle>
            <a:lvl1pPr algn="l">
              <a:defRPr sz="12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noProof="0"/>
              <a:t>Naam Achternaam</a:t>
            </a:r>
          </a:p>
        </p:txBody>
      </p:sp>
      <p:sp>
        <p:nvSpPr>
          <p:cNvPr id="7" name="Tijdelijke aanduiding voor tekst 34">
            <a:extLst>
              <a:ext uri="{FF2B5EF4-FFF2-40B4-BE49-F238E27FC236}">
                <a16:creationId xmlns:a16="http://schemas.microsoft.com/office/drawing/2014/main" id="{79749A39-F36C-EA43-9B19-3B58CEBDFC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6929" y="5747568"/>
            <a:ext cx="5578609" cy="270592"/>
          </a:xfrm>
          <a:prstGeom prst="rect">
            <a:avLst/>
          </a:prstGeom>
        </p:spPr>
        <p:txBody>
          <a:bodyPr/>
          <a:lstStyle>
            <a:lvl1pPr algn="l">
              <a:defRPr sz="12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nl-NL" noProof="0" dirty="0"/>
              <a:t>Functie</a:t>
            </a:r>
          </a:p>
        </p:txBody>
      </p:sp>
      <p:pic>
        <p:nvPicPr>
          <p:cNvPr id="9" name="Afbeelding 4">
            <a:extLst>
              <a:ext uri="{FF2B5EF4-FFF2-40B4-BE49-F238E27FC236}">
                <a16:creationId xmlns:a16="http://schemas.microsoft.com/office/drawing/2014/main" id="{E94B303B-6D2E-6942-AE7B-7B19995439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1182" y="6001200"/>
            <a:ext cx="1711598" cy="679158"/>
          </a:xfrm>
          <a:prstGeom prst="rect">
            <a:avLst/>
          </a:prstGeom>
          <a:ln>
            <a:noFill/>
          </a:ln>
        </p:spPr>
      </p:pic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30F83CD9-0BE4-B147-187C-A76CC45EE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1ADC89BF-B087-4107-B9B9-134B28305F6D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905390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79">
          <p15:clr>
            <a:srgbClr val="FBAE40"/>
          </p15:clr>
        </p15:guide>
        <p15:guide id="7" pos="6222">
          <p15:clr>
            <a:srgbClr val="FBAE40"/>
          </p15:clr>
        </p15:guide>
        <p15:guide id="8" pos="6426">
          <p15:clr>
            <a:srgbClr val="FBAE40"/>
          </p15:clr>
        </p15:guide>
        <p15:guide id="9" pos="4975">
          <p15:clr>
            <a:srgbClr val="FBAE40"/>
          </p15:clr>
        </p15:guide>
        <p15:guide id="10" pos="3954">
          <p15:clr>
            <a:srgbClr val="FBAE40"/>
          </p15:clr>
        </p15:guide>
        <p15:guide id="11" pos="3728">
          <p15:clr>
            <a:srgbClr val="FBAE40"/>
          </p15:clr>
        </p15:guide>
        <p15:guide id="12" pos="2707">
          <p15:clr>
            <a:srgbClr val="FBAE40"/>
          </p15:clr>
        </p15:guide>
        <p15:guide id="13" pos="2503">
          <p15:clr>
            <a:srgbClr val="FBAE40"/>
          </p15:clr>
        </p15:guide>
        <p15:guide id="14" pos="1460">
          <p15:clr>
            <a:srgbClr val="FBAE40"/>
          </p15:clr>
        </p15:guide>
        <p15:guide id="15" pos="1256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8" orient="horz" pos="75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sclaimer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DA766916-94F7-0248-8885-8F8D13BD27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12" y="1"/>
            <a:ext cx="3197496" cy="1268759"/>
          </a:xfrm>
          <a:prstGeom prst="rect">
            <a:avLst/>
          </a:prstGeom>
          <a:ln>
            <a:noFill/>
          </a:ln>
        </p:spPr>
      </p:pic>
      <p:sp>
        <p:nvSpPr>
          <p:cNvPr id="22" name="Tekstvak 21">
            <a:extLst>
              <a:ext uri="{FF2B5EF4-FFF2-40B4-BE49-F238E27FC236}">
                <a16:creationId xmlns:a16="http://schemas.microsoft.com/office/drawing/2014/main" id="{C3DDE77D-D71F-704C-A2D4-463407928C14}"/>
              </a:ext>
            </a:extLst>
          </p:cNvPr>
          <p:cNvSpPr txBox="1"/>
          <p:nvPr/>
        </p:nvSpPr>
        <p:spPr>
          <a:xfrm>
            <a:off x="4314210" y="5861671"/>
            <a:ext cx="3528665" cy="192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126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nl-NL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© Universiteit Utrecht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733AA642-5FC3-A649-8D82-91CB9D7210E1}"/>
              </a:ext>
            </a:extLst>
          </p:cNvPr>
          <p:cNvSpPr/>
          <p:nvPr/>
        </p:nvSpPr>
        <p:spPr>
          <a:xfrm>
            <a:off x="2317148" y="3267706"/>
            <a:ext cx="75227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nl-NL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 informatie in deze presentatie is met zorg samengesteld, </a:t>
            </a:r>
            <a:br>
              <a:rPr kumimoji="0" lang="nl-NL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kumimoji="0" lang="nl-NL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maar er kunnen geen rechten ontleend worden aan de inhoud.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8F262F07-769F-7344-8831-7C11624C7EB8}"/>
              </a:ext>
            </a:extLst>
          </p:cNvPr>
          <p:cNvSpPr/>
          <p:nvPr/>
        </p:nvSpPr>
        <p:spPr>
          <a:xfrm>
            <a:off x="10302605" y="521644"/>
            <a:ext cx="155267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nl-NL" sz="1200" b="0" i="0" u="none" kern="1200" cap="all" baseline="0" noProof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DISCLAIMER</a:t>
            </a:r>
          </a:p>
        </p:txBody>
      </p:sp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0808EADD-76C6-06DC-A553-AA231D198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1ADC89BF-B087-4107-B9B9-134B28305F6D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84651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7" pos="6200">
          <p15:clr>
            <a:srgbClr val="FBAE40"/>
          </p15:clr>
        </p15:guide>
        <p15:guide id="8" pos="6290">
          <p15:clr>
            <a:srgbClr val="FBAE40"/>
          </p15:clr>
        </p15:guide>
        <p15:guide id="10" pos="3864">
          <p15:clr>
            <a:srgbClr val="FBAE40"/>
          </p15:clr>
        </p15:guide>
        <p15:guide id="11" pos="3773">
          <p15:clr>
            <a:srgbClr val="FBAE40"/>
          </p15:clr>
        </p15:guide>
        <p15:guide id="12" pos="2662">
          <p15:clr>
            <a:srgbClr val="FBAE40"/>
          </p15:clr>
        </p15:guide>
        <p15:guide id="13" pos="2571">
          <p15:clr>
            <a:srgbClr val="FBAE40"/>
          </p15:clr>
        </p15:guide>
        <p15:guide id="14" pos="1460">
          <p15:clr>
            <a:srgbClr val="FBAE40"/>
          </p15:clr>
        </p15:guide>
        <p15:guide id="15" pos="1346">
          <p15:clr>
            <a:srgbClr val="FBAE40"/>
          </p15:clr>
        </p15:guide>
        <p15:guide id="16" orient="horz" pos="754">
          <p15:clr>
            <a:srgbClr val="FBAE40"/>
          </p15:clr>
        </p15:guide>
        <p15:guide id="17" orient="horz" pos="2115">
          <p15:clr>
            <a:srgbClr val="FBAE40"/>
          </p15:clr>
        </p15:guide>
        <p15:guide id="22" pos="5134">
          <p15:clr>
            <a:srgbClr val="FBAE40"/>
          </p15:clr>
        </p15:guide>
        <p15:guide id="23" pos="5043">
          <p15:clr>
            <a:srgbClr val="FBAE40"/>
          </p15:clr>
        </p15:guide>
        <p15:guide id="24" orient="horz" pos="377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eeg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4">
            <a:extLst>
              <a:ext uri="{FF2B5EF4-FFF2-40B4-BE49-F238E27FC236}">
                <a16:creationId xmlns:a16="http://schemas.microsoft.com/office/drawing/2014/main" id="{5F7D3194-2ED7-524D-B4A4-B27FBC0499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1182" y="6001200"/>
            <a:ext cx="1711598" cy="679158"/>
          </a:xfrm>
          <a:prstGeom prst="rect">
            <a:avLst/>
          </a:prstGeom>
          <a:ln>
            <a:noFill/>
          </a:ln>
        </p:spPr>
      </p:pic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66415E2B-AB70-6CDF-1141-4B11C5F0F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1ADC89BF-B087-4107-B9B9-134B28305F6D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77813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212">
          <p15:clr>
            <a:srgbClr val="FBAE40"/>
          </p15:clr>
        </p15:guide>
        <p15:guide id="3" pos="7470">
          <p15:clr>
            <a:srgbClr val="FBAE40"/>
          </p15:clr>
        </p15:guide>
        <p15:guide id="4" orient="horz" pos="436">
          <p15:clr>
            <a:srgbClr val="FBAE40"/>
          </p15:clr>
        </p15:guide>
        <p15:guide id="5" orient="horz" pos="4088">
          <p15:clr>
            <a:srgbClr val="FBAE40"/>
          </p15:clr>
        </p15:guide>
        <p15:guide id="6" pos="5134">
          <p15:clr>
            <a:srgbClr val="FBAE40"/>
          </p15:clr>
        </p15:guide>
        <p15:guide id="7" pos="6200">
          <p15:clr>
            <a:srgbClr val="FBAE40"/>
          </p15:clr>
        </p15:guide>
        <p15:guide id="8" pos="6290">
          <p15:clr>
            <a:srgbClr val="FBAE40"/>
          </p15:clr>
        </p15:guide>
        <p15:guide id="9" pos="5043">
          <p15:clr>
            <a:srgbClr val="FBAE40"/>
          </p15:clr>
        </p15:guide>
        <p15:guide id="10" pos="3864">
          <p15:clr>
            <a:srgbClr val="FBAE40"/>
          </p15:clr>
        </p15:guide>
        <p15:guide id="11" pos="3773">
          <p15:clr>
            <a:srgbClr val="FBAE40"/>
          </p15:clr>
        </p15:guide>
        <p15:guide id="12" pos="2662">
          <p15:clr>
            <a:srgbClr val="FBAE40"/>
          </p15:clr>
        </p15:guide>
        <p15:guide id="13" pos="2571">
          <p15:clr>
            <a:srgbClr val="FBAE40"/>
          </p15:clr>
        </p15:guide>
        <p15:guide id="14" pos="1460">
          <p15:clr>
            <a:srgbClr val="FBAE40"/>
          </p15:clr>
        </p15:guide>
        <p15:guide id="15" pos="1346">
          <p15:clr>
            <a:srgbClr val="FBAE40"/>
          </p15:clr>
        </p15:guide>
        <p15:guide id="16" orient="horz" pos="754">
          <p15:clr>
            <a:srgbClr val="FBAE40"/>
          </p15:clr>
        </p15:guide>
        <p15:guide id="17" orient="horz" pos="2115">
          <p15:clr>
            <a:srgbClr val="FBAE40"/>
          </p15:clr>
        </p15:guide>
        <p15:guide id="18" orient="horz" pos="377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AB66E3-0C76-70BF-869A-0AEF05F7BD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40DD477-1FCA-184F-724A-CF699628AE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12C6847-7C0E-4832-70DD-9328C8C58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B09CF-FCA2-4BF8-98E3-3EDD7A712586}" type="datetime1">
              <a:rPr lang="nl-NL" smtClean="0"/>
              <a:t>06-10-2026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4A346F6-45AD-83FB-BD1E-F62462C9F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47CE6A6-7D4D-9E83-D1C7-CECE2B320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79A60-12B9-478B-8E19-4979FD8790A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4726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D1DA0080-392E-7CCA-1A72-8524F65F4E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1ADC89BF-B087-4107-B9B9-134B28305F6D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5808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hdr="0" ftr="0" dt="0"/>
  <p:txStyles>
    <p:titleStyle>
      <a:lvl1pPr algn="l" defTabSz="914126" rtl="0" eaLnBrk="1" latinLnBrk="0" hangingPunct="1">
        <a:spcBef>
          <a:spcPct val="0"/>
        </a:spcBef>
        <a:buNone/>
        <a:defRPr sz="2099" b="0" i="0" kern="1200">
          <a:solidFill>
            <a:schemeClr val="tx1"/>
          </a:solidFill>
          <a:latin typeface="Merriweather Regular" panose="02060503050406030704" pitchFamily="18" charset="77"/>
          <a:ea typeface="+mj-ea"/>
          <a:cs typeface="+mj-cs"/>
        </a:defRPr>
      </a:lvl1pPr>
    </p:titleStyle>
    <p:bodyStyle>
      <a:lvl1pPr marL="0" indent="0" algn="l" defTabSz="914126" rtl="0" eaLnBrk="1" latinLnBrk="0" hangingPunct="1">
        <a:lnSpc>
          <a:spcPct val="110000"/>
        </a:lnSpc>
        <a:spcBef>
          <a:spcPts val="0"/>
        </a:spcBef>
        <a:buFont typeface="Arial" pitchFamily="34" charset="0"/>
        <a:buNone/>
        <a:defRPr sz="1600" b="0" i="0" kern="1200" baseline="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0" indent="0" algn="l" defTabSz="914126" rtl="0" eaLnBrk="1" latinLnBrk="0" hangingPunct="1">
        <a:lnSpc>
          <a:spcPct val="110000"/>
        </a:lnSpc>
        <a:spcBef>
          <a:spcPts val="0"/>
        </a:spcBef>
        <a:buFont typeface="Arial" pitchFamily="34" charset="0"/>
        <a:buNone/>
        <a:defRPr sz="1600" b="1" i="0" kern="1200" baseline="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269919" indent="-269919" algn="l" defTabSz="914126" rtl="0" eaLnBrk="1" latinLnBrk="0" hangingPunct="1">
        <a:lnSpc>
          <a:spcPct val="110000"/>
        </a:lnSpc>
        <a:spcBef>
          <a:spcPts val="2099"/>
        </a:spcBef>
        <a:buFont typeface="Verdana" pitchFamily="34" charset="0"/>
        <a:buChar char="•"/>
        <a:defRPr sz="1600" b="0" i="0" kern="1200" baseline="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269919" indent="-269919" algn="l" defTabSz="914126" rtl="0" eaLnBrk="1" latinLnBrk="0" hangingPunct="1">
        <a:lnSpc>
          <a:spcPct val="110000"/>
        </a:lnSpc>
        <a:spcBef>
          <a:spcPts val="2099"/>
        </a:spcBef>
        <a:buFont typeface="Verdana" pitchFamily="34" charset="0"/>
        <a:buChar char="•"/>
        <a:defRPr sz="1600" b="0" i="0" kern="1200" baseline="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809757" indent="-269919" algn="l" defTabSz="914126" rtl="0" eaLnBrk="1" latinLnBrk="0" hangingPunct="1">
        <a:lnSpc>
          <a:spcPct val="110000"/>
        </a:lnSpc>
        <a:spcBef>
          <a:spcPts val="0"/>
        </a:spcBef>
        <a:buFont typeface="Verdana" pitchFamily="34" charset="0"/>
        <a:buChar char="–"/>
        <a:defRPr sz="1600" b="0" i="0" kern="1200" baseline="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3846" indent="-228531" algn="l" defTabSz="914126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7F71B645-CD61-2EDC-663D-E1C9C0B415B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Erik-Jan van Dorp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3375423-FD74-C1FF-26D4-6C0D6F50E1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7 </a:t>
            </a:r>
            <a:r>
              <a:rPr lang="en-US" dirty="0" err="1"/>
              <a:t>oktober</a:t>
            </a:r>
            <a:r>
              <a:rPr lang="en-US" dirty="0"/>
              <a:t> 2026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704AE828-9870-BDDD-2819-057F9881B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3189" y="1196750"/>
            <a:ext cx="11371678" cy="4424121"/>
          </a:xfrm>
        </p:spPr>
        <p:txBody>
          <a:bodyPr/>
          <a:lstStyle/>
          <a:p>
            <a:r>
              <a:rPr lang="nl-NL" dirty="0"/>
              <a:t>Politiek en uitvoering verbinden als mensenwerk</a:t>
            </a:r>
            <a:br>
              <a:rPr lang="nl-NL" dirty="0"/>
            </a:br>
            <a:br>
              <a:rPr lang="nl-NL" dirty="0"/>
            </a:br>
            <a:r>
              <a:rPr lang="nl-NL" sz="2800" dirty="0"/>
              <a:t>Een </a:t>
            </a:r>
            <a:r>
              <a:rPr lang="nl-NL" sz="2800" dirty="0" err="1"/>
              <a:t>gedragsgeïnformeerde</a:t>
            </a:r>
            <a:r>
              <a:rPr lang="nl-NL" sz="2800" dirty="0"/>
              <a:t> agenda voor informatiebenutting over</a:t>
            </a:r>
            <a:br>
              <a:rPr lang="nl-NL" sz="2800" dirty="0"/>
            </a:br>
            <a:r>
              <a:rPr lang="nl-NL" sz="2800" dirty="0"/>
              <a:t>de uitvoering door de politiek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F74C240-FCBD-316D-4597-EDFB1C194C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5E3A45D-2ED7-C34A-33A4-AC8CB4B3B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C89BF-B087-4107-B9B9-134B28305F6D}" type="slidenum">
              <a:rPr lang="nl-NL" smtClean="0"/>
              <a:t>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30690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9E119B-1DDD-8BC8-683D-4E99D21D39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Onderzoeksvraag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DF3CD0B-EEE3-6DC6-9A72-50A8EC5215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17147" y="2025748"/>
            <a:ext cx="7557707" cy="4330601"/>
          </a:xfrm>
        </p:spPr>
        <p:txBody>
          <a:bodyPr/>
          <a:lstStyle/>
          <a:p>
            <a:r>
              <a:rPr lang="nl-NL" dirty="0"/>
              <a:t>Niet-benutting heeft allerlei oorzaken: institutioneel, informationeel, politiek, en menselijk (‘</a:t>
            </a:r>
            <a:r>
              <a:rPr lang="nl-NL" dirty="0" err="1"/>
              <a:t>beliefs</a:t>
            </a:r>
            <a:r>
              <a:rPr lang="nl-NL" dirty="0"/>
              <a:t>’ en ‘</a:t>
            </a:r>
            <a:r>
              <a:rPr lang="nl-NL" dirty="0" err="1"/>
              <a:t>biases</a:t>
            </a:r>
            <a:r>
              <a:rPr lang="nl-NL" dirty="0"/>
              <a:t>’)</a:t>
            </a:r>
          </a:p>
          <a:p>
            <a:endParaRPr lang="nl-NL" dirty="0"/>
          </a:p>
          <a:p>
            <a:r>
              <a:rPr lang="nl-NL" dirty="0"/>
              <a:t>Zit het in de bron? De benutting? Of de beloning?</a:t>
            </a:r>
          </a:p>
          <a:p>
            <a:endParaRPr lang="nl-NL" dirty="0"/>
          </a:p>
          <a:p>
            <a:r>
              <a:rPr lang="nl-NL" dirty="0"/>
              <a:t>Oorzaken zijn onafwendbaar, maar het kan wél iets beter</a:t>
            </a:r>
          </a:p>
          <a:p>
            <a:endParaRPr lang="nl-NL" b="1" dirty="0"/>
          </a:p>
          <a:p>
            <a:pPr marL="0" indent="0">
              <a:buNone/>
            </a:pPr>
            <a:r>
              <a:rPr lang="nl-NL" b="1" dirty="0"/>
              <a:t>Waar kunnen de gedragswetenschappen helpen om kans op informatiegebruik over de uitvoering door Kamerleden te vergroten?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2BDC481-392E-86C3-03CD-7C14103E4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C89BF-B087-4107-B9B9-134B28305F6D}" type="slidenum">
              <a:rPr lang="nl-NL" smtClean="0"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4309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BF3A7FF1-0916-A6C3-C788-EE7B760EE5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A mission (</a:t>
            </a:r>
            <a:r>
              <a:rPr lang="nl-NL" dirty="0" err="1"/>
              <a:t>nearly</a:t>
            </a:r>
            <a:r>
              <a:rPr lang="nl-NL" dirty="0"/>
              <a:t>) </a:t>
            </a:r>
            <a:r>
              <a:rPr lang="nl-NL" dirty="0" err="1"/>
              <a:t>impossible</a:t>
            </a:r>
            <a:r>
              <a:rPr lang="nl-NL" dirty="0"/>
              <a:t>?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46F78B4-901A-0184-FDF1-E0B199DD9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C89BF-B087-4107-B9B9-134B28305F6D}" type="slidenum">
              <a:rPr lang="nl-NL" smtClean="0"/>
              <a:t>3</a:t>
            </a:fld>
            <a:endParaRPr lang="nl-NL" dirty="0"/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74CE3732-A5FF-A85E-62DE-433A3A3A00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9733340"/>
              </p:ext>
            </p:extLst>
          </p:nvPr>
        </p:nvGraphicFramePr>
        <p:xfrm>
          <a:off x="170329" y="1646236"/>
          <a:ext cx="11851341" cy="4892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1436">
                  <a:extLst>
                    <a:ext uri="{9D8B030D-6E8A-4147-A177-3AD203B41FA5}">
                      <a16:colId xmlns:a16="http://schemas.microsoft.com/office/drawing/2014/main" val="3526391071"/>
                    </a:ext>
                  </a:extLst>
                </a:gridCol>
                <a:gridCol w="3286635">
                  <a:extLst>
                    <a:ext uri="{9D8B030D-6E8A-4147-A177-3AD203B41FA5}">
                      <a16:colId xmlns:a16="http://schemas.microsoft.com/office/drawing/2014/main" val="4149129512"/>
                    </a:ext>
                  </a:extLst>
                </a:gridCol>
                <a:gridCol w="3286635">
                  <a:extLst>
                    <a:ext uri="{9D8B030D-6E8A-4147-A177-3AD203B41FA5}">
                      <a16:colId xmlns:a16="http://schemas.microsoft.com/office/drawing/2014/main" val="2186454404"/>
                    </a:ext>
                  </a:extLst>
                </a:gridCol>
                <a:gridCol w="3286635">
                  <a:extLst>
                    <a:ext uri="{9D8B030D-6E8A-4147-A177-3AD203B41FA5}">
                      <a16:colId xmlns:a16="http://schemas.microsoft.com/office/drawing/2014/main" val="389121066"/>
                    </a:ext>
                  </a:extLst>
                </a:gridCol>
              </a:tblGrid>
              <a:tr h="1223169">
                <a:tc>
                  <a:txBody>
                    <a:bodyPr/>
                    <a:lstStyle/>
                    <a:p>
                      <a:pPr algn="l"/>
                      <a:r>
                        <a:rPr lang="nl-NL" sz="2400" b="1" i="1" kern="1200" baseline="0" noProof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Institutioneel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2400" b="0" i="0" kern="1200" baseline="0" noProof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1. Complexiteit Uitvoering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2400" b="0" i="0" kern="1200" baseline="0" noProof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2. Expansieve standaarden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2400" b="0" i="0" kern="1200" baseline="0" noProof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3. Beperkte capaciteit Kamer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43918"/>
                  </a:ext>
                </a:extLst>
              </a:tr>
              <a:tr h="1223169">
                <a:tc>
                  <a:txBody>
                    <a:bodyPr/>
                    <a:lstStyle/>
                    <a:p>
                      <a:pPr algn="l"/>
                      <a:r>
                        <a:rPr lang="nl-NL" sz="2400" b="1" i="1" kern="1200" baseline="0" noProof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Informatie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2400" b="0" i="0" kern="1200" baseline="0" noProof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4. Informatiebarrières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2400" b="0" i="0" kern="1200" baseline="0" noProof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5. Informatie-bruikbaarheid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2400" b="0" i="0" kern="1200" baseline="0" noProof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6. Informatie-concurrentie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6400023"/>
                  </a:ext>
                </a:extLst>
              </a:tr>
              <a:tr h="1223169">
                <a:tc>
                  <a:txBody>
                    <a:bodyPr/>
                    <a:lstStyle/>
                    <a:p>
                      <a:pPr algn="l"/>
                      <a:r>
                        <a:rPr lang="nl-NL" sz="2400" b="1" i="1" kern="1200" baseline="0" noProof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Politiek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2400" b="0" i="0" kern="1200" baseline="0" noProof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7. Andere overwegingen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2400" b="0" i="0" kern="1200" baseline="0" noProof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8. Externe druk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2400" b="0" i="0" kern="1200" baseline="0" noProof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9. Informatiegebruik in politiek strijdperk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6110762"/>
                  </a:ext>
                </a:extLst>
              </a:tr>
              <a:tr h="1223169">
                <a:tc>
                  <a:txBody>
                    <a:bodyPr/>
                    <a:lstStyle/>
                    <a:p>
                      <a:pPr algn="l"/>
                      <a:r>
                        <a:rPr lang="nl-NL" sz="2400" b="1" i="1" kern="1200" baseline="0" noProof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Mentaal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12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400" b="0" i="0" kern="1200" baseline="0" noProof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10. Defaitisme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nl-NL" sz="2400" b="0" i="0" kern="1200" baseline="0" noProof="0" dirty="0">
                        <a:solidFill>
                          <a:schemeClr val="tx1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nl-NL" sz="2400" b="0" i="0" kern="1200" baseline="0" noProof="0" dirty="0">
                        <a:solidFill>
                          <a:schemeClr val="tx1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477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3204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C8DBD4-627E-911C-BDBB-7AFCB6A9C3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Onderzoek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51CE072-1166-BFB1-13A0-5F14FEBB6A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17147" y="1981200"/>
            <a:ext cx="7557707" cy="4375150"/>
          </a:xfrm>
        </p:spPr>
        <p:txBody>
          <a:bodyPr/>
          <a:lstStyle/>
          <a:p>
            <a:r>
              <a:rPr lang="nl-NL" dirty="0"/>
              <a:t>Grondig literatuuronderzoek, getoetst met wetenschappers</a:t>
            </a:r>
          </a:p>
          <a:p>
            <a:endParaRPr lang="nl-NL" dirty="0"/>
          </a:p>
          <a:p>
            <a:r>
              <a:rPr lang="nl-NL" dirty="0"/>
              <a:t>Verdiepende gesprekken met verzenders en ontvangers van kennis over de uitvoering (TK-leden, ambtenaren, experts) + documentstudie</a:t>
            </a:r>
          </a:p>
          <a:p>
            <a:endParaRPr lang="nl-NL" dirty="0"/>
          </a:p>
          <a:p>
            <a:r>
              <a:rPr lang="nl-NL" dirty="0"/>
              <a:t>Cases uitgelicht: CJIB, UWV, </a:t>
            </a:r>
            <a:r>
              <a:rPr lang="nl-NL" dirty="0" err="1"/>
              <a:t>SvdU</a:t>
            </a:r>
            <a:endParaRPr lang="nl-NL" dirty="0"/>
          </a:p>
          <a:p>
            <a:endParaRPr lang="nl-NL" dirty="0"/>
          </a:p>
          <a:p>
            <a:r>
              <a:rPr lang="nl-NL" dirty="0"/>
              <a:t>Conceptrapport getoetst met met (ervarings-) deskundigen (politici, uitvoerders, experts)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483F59A-DB59-50EE-B170-377F37475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C89BF-B087-4107-B9B9-134B28305F6D}" type="slidenum">
              <a:rPr lang="nl-NL" smtClean="0"/>
              <a:t>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3086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909040-9EC7-6851-CE6D-F6526143EE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l-NL" dirty="0"/>
              <a:t>Tien strategieën die kunnen werken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BB924D2-4982-BB67-4F1D-59995CAF7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C89BF-B087-4107-B9B9-134B28305F6D}" type="slidenum">
              <a:rPr lang="nl-NL" smtClean="0"/>
              <a:t>5</a:t>
            </a:fld>
            <a:endParaRPr lang="nl-NL" dirty="0"/>
          </a:p>
        </p:txBody>
      </p:sp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19EF71C4-042B-643B-23D7-152787A0E1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218957"/>
              </p:ext>
            </p:extLst>
          </p:nvPr>
        </p:nvGraphicFramePr>
        <p:xfrm>
          <a:off x="484908" y="2092037"/>
          <a:ext cx="11208328" cy="3893128"/>
        </p:xfrm>
        <a:graphic>
          <a:graphicData uri="http://schemas.openxmlformats.org/drawingml/2006/table">
            <a:tbl>
              <a:tblPr firstRow="1" firstCol="1" bandRow="1"/>
              <a:tblGrid>
                <a:gridCol w="2802082">
                  <a:extLst>
                    <a:ext uri="{9D8B030D-6E8A-4147-A177-3AD203B41FA5}">
                      <a16:colId xmlns:a16="http://schemas.microsoft.com/office/drawing/2014/main" val="26341205"/>
                    </a:ext>
                  </a:extLst>
                </a:gridCol>
                <a:gridCol w="2802082">
                  <a:extLst>
                    <a:ext uri="{9D8B030D-6E8A-4147-A177-3AD203B41FA5}">
                      <a16:colId xmlns:a16="http://schemas.microsoft.com/office/drawing/2014/main" val="3958486632"/>
                    </a:ext>
                  </a:extLst>
                </a:gridCol>
                <a:gridCol w="2802082">
                  <a:extLst>
                    <a:ext uri="{9D8B030D-6E8A-4147-A177-3AD203B41FA5}">
                      <a16:colId xmlns:a16="http://schemas.microsoft.com/office/drawing/2014/main" val="4107348219"/>
                    </a:ext>
                  </a:extLst>
                </a:gridCol>
                <a:gridCol w="2802082">
                  <a:extLst>
                    <a:ext uri="{9D8B030D-6E8A-4147-A177-3AD203B41FA5}">
                      <a16:colId xmlns:a16="http://schemas.microsoft.com/office/drawing/2014/main" val="3012578757"/>
                    </a:ext>
                  </a:extLst>
                </a:gridCol>
              </a:tblGrid>
              <a:tr h="7239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1" i="0" kern="12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Informatie voorziening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1" i="0" kern="12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Relatie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1" i="0" kern="12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Besprekingsformats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1" i="0" kern="12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Feedback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3583632"/>
                  </a:ext>
                </a:extLst>
              </a:tr>
              <a:tr h="10170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0" i="0" kern="1200" baseline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1. Bruikbare informatie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0" i="0" kern="1200" baseline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4. Deskundige informatiebrenger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0" i="0" kern="1200" baseline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7. Kennisgerichte besprekingsformats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0" i="0" kern="1200" baseline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9. Gevolgen verbeelden 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700510"/>
                  </a:ext>
                </a:extLst>
              </a:tr>
              <a:tr h="9827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0" i="0" kern="1200" baseline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2. Just-in-time informatie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0" i="0" kern="1200" baseline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5. Proactieve informatieontvanger 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0" i="0" kern="1200" baseline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8. T</a:t>
                      </a:r>
                      <a:r>
                        <a:rPr lang="en-US" sz="2000" b="0" i="0" kern="1200" baseline="0" dirty="0" err="1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ime</a:t>
                      </a:r>
                      <a:r>
                        <a:rPr lang="en-US" sz="2000" b="0" i="0" kern="1200" baseline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-outs</a:t>
                      </a:r>
                      <a:endParaRPr lang="nl-NL" sz="2000" b="0" i="0" kern="1200" baseline="0" dirty="0">
                        <a:solidFill>
                          <a:schemeClr val="tx1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0" i="0" kern="1200" baseline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10. Informatiegebruik belonen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9614574"/>
                  </a:ext>
                </a:extLst>
              </a:tr>
              <a:tr h="11693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0" i="0" kern="1200" baseline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3. Standaardisatie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0" i="0" kern="1200" baseline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6. Besluitvormings-training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538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5087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26F60-1DA5-8883-85B7-589553965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CB6054-9D4C-29EF-CC0F-14AF5ED8D1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l-NL" dirty="0"/>
              <a:t>Wat zien wij al werken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26E4A0B-DA6C-4EE3-D0A8-59AB370DB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C89BF-B087-4107-B9B9-134B28305F6D}" type="slidenum">
              <a:rPr lang="nl-NL" smtClean="0"/>
              <a:t>6</a:t>
            </a:fld>
            <a:endParaRPr lang="nl-NL" dirty="0"/>
          </a:p>
        </p:txBody>
      </p:sp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27CB2CCB-121A-713C-3FD8-A45DC047DB82}"/>
              </a:ext>
            </a:extLst>
          </p:cNvPr>
          <p:cNvGraphicFramePr>
            <a:graphicFrameLocks noGrp="1"/>
          </p:cNvGraphicFramePr>
          <p:nvPr/>
        </p:nvGraphicFramePr>
        <p:xfrm>
          <a:off x="484908" y="2092037"/>
          <a:ext cx="11208328" cy="3893128"/>
        </p:xfrm>
        <a:graphic>
          <a:graphicData uri="http://schemas.openxmlformats.org/drawingml/2006/table">
            <a:tbl>
              <a:tblPr firstRow="1" firstCol="1" bandRow="1"/>
              <a:tblGrid>
                <a:gridCol w="2802082">
                  <a:extLst>
                    <a:ext uri="{9D8B030D-6E8A-4147-A177-3AD203B41FA5}">
                      <a16:colId xmlns:a16="http://schemas.microsoft.com/office/drawing/2014/main" val="26341205"/>
                    </a:ext>
                  </a:extLst>
                </a:gridCol>
                <a:gridCol w="2802082">
                  <a:extLst>
                    <a:ext uri="{9D8B030D-6E8A-4147-A177-3AD203B41FA5}">
                      <a16:colId xmlns:a16="http://schemas.microsoft.com/office/drawing/2014/main" val="3958486632"/>
                    </a:ext>
                  </a:extLst>
                </a:gridCol>
                <a:gridCol w="2802082">
                  <a:extLst>
                    <a:ext uri="{9D8B030D-6E8A-4147-A177-3AD203B41FA5}">
                      <a16:colId xmlns:a16="http://schemas.microsoft.com/office/drawing/2014/main" val="4107348219"/>
                    </a:ext>
                  </a:extLst>
                </a:gridCol>
                <a:gridCol w="2802082">
                  <a:extLst>
                    <a:ext uri="{9D8B030D-6E8A-4147-A177-3AD203B41FA5}">
                      <a16:colId xmlns:a16="http://schemas.microsoft.com/office/drawing/2014/main" val="3012578757"/>
                    </a:ext>
                  </a:extLst>
                </a:gridCol>
              </a:tblGrid>
              <a:tr h="7239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1" i="0" kern="12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Informatie voorziening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1" i="0" kern="12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Relatie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1" i="0" kern="12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Besprekingsformats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1" i="0" kern="12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Feedback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583632"/>
                  </a:ext>
                </a:extLst>
              </a:tr>
              <a:tr h="10170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0" i="0" kern="1200" baseline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1. Bruikbare informatie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0" i="0" kern="1200" baseline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4. Deskundige informatiebrenger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0" i="0" kern="1200" baseline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7. Kennisgerichte besprekingsformats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0" i="0" kern="1200" baseline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9. Gevolgen verbeelden 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700510"/>
                  </a:ext>
                </a:extLst>
              </a:tr>
              <a:tr h="9827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0" i="0" kern="1200" baseline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2. Just-in-time informatie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0" i="0" kern="1200" baseline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5. Proactieve informatieontvanger 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0" i="0" kern="1200" baseline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8. T</a:t>
                      </a:r>
                      <a:r>
                        <a:rPr lang="en-US" sz="2000" b="0" i="0" kern="1200" baseline="0" dirty="0" err="1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ime</a:t>
                      </a:r>
                      <a:r>
                        <a:rPr lang="en-US" sz="2000" b="0" i="0" kern="1200" baseline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-outs</a:t>
                      </a:r>
                      <a:endParaRPr lang="nl-NL" sz="2000" b="0" i="0" kern="1200" baseline="0" dirty="0">
                        <a:solidFill>
                          <a:schemeClr val="bg1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0" i="0" kern="1200" baseline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10. Informatiegebruik belonen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9614574"/>
                  </a:ext>
                </a:extLst>
              </a:tr>
              <a:tr h="11693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0" i="0" kern="1200" baseline="0" dirty="0">
                          <a:solidFill>
                            <a:schemeClr val="tx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3. Standaardisatie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2000" b="0" i="0" kern="1200" baseline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6. Besluitvormings-training</a:t>
                      </a: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538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5604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4DB303-A7B6-2F0D-5FFF-32F60E62DC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Wat we nodig hebben: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39F33C4-B8C7-ACDC-B555-8941DB7DDC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17147" y="2067952"/>
            <a:ext cx="7557707" cy="4529796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nl-NL" dirty="0"/>
              <a:t>Doenbare informatievoorziening (‘</a:t>
            </a:r>
            <a:r>
              <a:rPr lang="nl-NL" dirty="0" err="1"/>
              <a:t>your</a:t>
            </a:r>
            <a:r>
              <a:rPr lang="nl-NL" dirty="0"/>
              <a:t> hard </a:t>
            </a:r>
            <a:r>
              <a:rPr lang="nl-NL" dirty="0" err="1"/>
              <a:t>work</a:t>
            </a:r>
            <a:r>
              <a:rPr lang="nl-NL" dirty="0"/>
              <a:t> is </a:t>
            </a:r>
            <a:r>
              <a:rPr lang="nl-NL" dirty="0" err="1"/>
              <a:t>their</a:t>
            </a:r>
            <a:r>
              <a:rPr lang="nl-NL" dirty="0"/>
              <a:t> easy </a:t>
            </a:r>
            <a:r>
              <a:rPr lang="nl-NL" dirty="0" err="1"/>
              <a:t>read</a:t>
            </a:r>
            <a:r>
              <a:rPr lang="nl-NL" dirty="0"/>
              <a:t>’)</a:t>
            </a:r>
          </a:p>
          <a:p>
            <a:pPr marL="457200" indent="-457200">
              <a:buAutoNum type="arabicPeriod"/>
            </a:pPr>
            <a:endParaRPr lang="nl-NL" dirty="0"/>
          </a:p>
          <a:p>
            <a:pPr marL="457200" indent="-457200">
              <a:buAutoNum type="arabicPeriod"/>
            </a:pPr>
            <a:r>
              <a:rPr lang="nl-NL" dirty="0"/>
              <a:t>Ontspannen relaties tussen politiek en uitvoering (informatievoorziening i.p.v. reputatiemanagement)</a:t>
            </a:r>
          </a:p>
          <a:p>
            <a:pPr marL="457200" indent="-457200">
              <a:buAutoNum type="arabicPeriod"/>
            </a:pPr>
            <a:endParaRPr lang="nl-NL" dirty="0"/>
          </a:p>
          <a:p>
            <a:pPr marL="457200" indent="-457200">
              <a:buAutoNum type="arabicPeriod"/>
            </a:pPr>
            <a:r>
              <a:rPr lang="nl-NL" dirty="0"/>
              <a:t>Gemotiveerde bespreking in formats die uitvoering centraal stellen</a:t>
            </a:r>
          </a:p>
          <a:p>
            <a:pPr marL="457200" indent="-457200">
              <a:buAutoNum type="arabicPeriod"/>
            </a:pPr>
            <a:endParaRPr lang="nl-NL" dirty="0"/>
          </a:p>
          <a:p>
            <a:pPr marL="457200" indent="-457200">
              <a:buAutoNum type="arabicPeriod"/>
            </a:pPr>
            <a:r>
              <a:rPr lang="nl-NL" dirty="0"/>
              <a:t>Feedback op informatiebenutting (hoe worden Kamerleden nu beloond?)</a:t>
            </a:r>
          </a:p>
          <a:p>
            <a:pPr marL="457200" indent="-457200">
              <a:buAutoNum type="arabicPeriod"/>
            </a:pPr>
            <a:endParaRPr lang="nl-NL" dirty="0"/>
          </a:p>
          <a:p>
            <a:pPr marL="457200" indent="-457200">
              <a:buAutoNum type="arabicPeriod"/>
            </a:pP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DAF9364-F954-77E4-40D5-85425D55E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C89BF-B087-4107-B9B9-134B28305F6D}" type="slidenum">
              <a:rPr lang="nl-NL" smtClean="0"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01068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892324-9ECB-3B48-25E1-4B2BAA3980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Wat zou het iets beter maken?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38EAA4E-FCBA-1C78-8EC2-96879174D2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45224" y="1936376"/>
            <a:ext cx="6629630" cy="3957533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100% uitvoeringstoets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Contactpersoon van de uitvoering (bekend en beschikbaar)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Rapporteur voor de uitvoering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Vriend(in) van de uitvoering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BA497CC-7452-5EF5-6119-02B00A7B9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C89BF-B087-4107-B9B9-134B28305F6D}" type="slidenum">
              <a:rPr lang="nl-NL" smtClean="0"/>
              <a:t>8</a:t>
            </a:fld>
            <a:endParaRPr lang="nl-NL" dirty="0"/>
          </a:p>
        </p:txBody>
      </p:sp>
      <p:pic>
        <p:nvPicPr>
          <p:cNvPr id="6" name="Graphic 5" descr="Trofee met effen opvulling">
            <a:extLst>
              <a:ext uri="{FF2B5EF4-FFF2-40B4-BE49-F238E27FC236}">
                <a16:creationId xmlns:a16="http://schemas.microsoft.com/office/drawing/2014/main" id="{89DB3EA7-2C2D-44B4-CB50-3360B5FC0A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01993" y="5436709"/>
            <a:ext cx="914400" cy="914400"/>
          </a:xfrm>
          <a:prstGeom prst="rect">
            <a:avLst/>
          </a:prstGeom>
        </p:spPr>
      </p:pic>
      <p:pic>
        <p:nvPicPr>
          <p:cNvPr id="8" name="Graphic 7" descr="Telefoon met effen opvulling">
            <a:extLst>
              <a:ext uri="{FF2B5EF4-FFF2-40B4-BE49-F238E27FC236}">
                <a16:creationId xmlns:a16="http://schemas.microsoft.com/office/drawing/2014/main" id="{824E69D9-6279-1C19-6F8A-3012F39E7C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01993" y="3029250"/>
            <a:ext cx="914400" cy="914400"/>
          </a:xfrm>
          <a:prstGeom prst="rect">
            <a:avLst/>
          </a:prstGeom>
        </p:spPr>
      </p:pic>
      <p:pic>
        <p:nvPicPr>
          <p:cNvPr id="10" name="Graphic 9" descr="Document met effen opvulling">
            <a:extLst>
              <a:ext uri="{FF2B5EF4-FFF2-40B4-BE49-F238E27FC236}">
                <a16:creationId xmlns:a16="http://schemas.microsoft.com/office/drawing/2014/main" id="{CBFA446D-C5DD-8AD5-EDAE-AB7141FD9A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01993" y="1823783"/>
            <a:ext cx="914400" cy="914400"/>
          </a:xfrm>
          <a:prstGeom prst="rect">
            <a:avLst/>
          </a:prstGeom>
        </p:spPr>
      </p:pic>
      <p:pic>
        <p:nvPicPr>
          <p:cNvPr id="12" name="Graphic 11" descr="Vergrootglas met effen opvulling">
            <a:extLst>
              <a:ext uri="{FF2B5EF4-FFF2-40B4-BE49-F238E27FC236}">
                <a16:creationId xmlns:a16="http://schemas.microsoft.com/office/drawing/2014/main" id="{F67DEF4A-6C2C-00AE-7B7F-22A02F3AA8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01993" y="423124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293628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siteit Utrecht">
  <a:themeElements>
    <a:clrScheme name="Utrecht University">
      <a:dk1>
        <a:srgbClr val="000000"/>
      </a:dk1>
      <a:lt1>
        <a:srgbClr val="FFFFFF"/>
      </a:lt1>
      <a:dk2>
        <a:srgbClr val="C00935"/>
      </a:dk2>
      <a:lt2>
        <a:srgbClr val="D9D9D9"/>
      </a:lt2>
      <a:accent1>
        <a:srgbClr val="FFCD00"/>
      </a:accent1>
      <a:accent2>
        <a:srgbClr val="DD9562"/>
      </a:accent2>
      <a:accent3>
        <a:srgbClr val="911D56"/>
      </a:accent3>
      <a:accent4>
        <a:srgbClr val="63A593"/>
      </a:accent4>
      <a:accent5>
        <a:srgbClr val="161D41"/>
      </a:accent5>
      <a:accent6>
        <a:srgbClr val="6686C3"/>
      </a:accent6>
      <a:hlink>
        <a:srgbClr val="52287F"/>
      </a:hlink>
      <a:folHlink>
        <a:srgbClr val="623E2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uu_powerpoint_sjabloon_NL_2019_logofied fonts embedded" id="{03A0133C-7F91-3041-AEC3-EF426C2A728C}" vid="{66B33B2D-9DE1-B24B-B550-E2B355003617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uu_powerpoint_sjabloon_NL_2019_logofied</Template>
  <TotalTime>61</TotalTime>
  <Words>375</Words>
  <Application>Microsoft Macintosh PowerPoint</Application>
  <PresentationFormat>Breedbeeld</PresentationFormat>
  <Paragraphs>95</Paragraphs>
  <Slides>8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7" baseType="lpstr">
      <vt:lpstr>Aptos</vt:lpstr>
      <vt:lpstr>Arial</vt:lpstr>
      <vt:lpstr>Calibri</vt:lpstr>
      <vt:lpstr>Merriweather Light</vt:lpstr>
      <vt:lpstr>Merriweather Regular</vt:lpstr>
      <vt:lpstr>Open Sans</vt:lpstr>
      <vt:lpstr>Open Sans Light</vt:lpstr>
      <vt:lpstr>Verdana</vt:lpstr>
      <vt:lpstr>Universiteit Utrecht</vt:lpstr>
      <vt:lpstr>Politiek en uitvoering verbinden als mensenwerk  Een gedragsgeïnformeerde agenda voor informatiebenutting over de uitvoering door de politiek</vt:lpstr>
      <vt:lpstr>Onderzoeksvraag</vt:lpstr>
      <vt:lpstr>A mission (nearly) impossible?</vt:lpstr>
      <vt:lpstr>Onderzoek</vt:lpstr>
      <vt:lpstr>Tien strategieën die kunnen werken</vt:lpstr>
      <vt:lpstr>Wat zien wij al werken</vt:lpstr>
      <vt:lpstr>Wat we nodig hebben:</vt:lpstr>
      <vt:lpstr>Wat zou het iets beter maken?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Bestuur en Beleid – 1 Het belang van Bestuur en Beleid</dc:title>
  <dc:creator>Steenman, S.C. (Sebastiaan)</dc:creator>
  <cp:lastModifiedBy>Dorp, G.H. van (Erik-Jan)</cp:lastModifiedBy>
  <cp:revision>13</cp:revision>
  <dcterms:created xsi:type="dcterms:W3CDTF">2024-09-08T15:11:11Z</dcterms:created>
  <dcterms:modified xsi:type="dcterms:W3CDTF">2026-10-06T08:31:47Z</dcterms:modified>
</cp:coreProperties>
</file>